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slides/slide60.xml" ContentType="application/vnd.openxmlformats-officedocument.presentationml.slide+xml"/>
  <Override PartName="/ppt/slides/slide90.xml" ContentType="application/vnd.openxmlformats-officedocument.presentationml.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4"/>
  </p:notesMasterIdLst>
  <p:handoutMasterIdLst>
    <p:handoutMasterId r:id="rId35"/>
  </p:handoutMasterIdLst>
  <p:sldIdLst>
    <p:sldId id="258" r:id="rId2"/>
    <p:sldId id="303" r:id="rId3"/>
    <p:sldId id="276" r:id="rId4"/>
    <p:sldId id="260" r:id="rId5"/>
    <p:sldId id="257" r:id="rId6"/>
    <p:sldId id="308" r:id="rId7"/>
    <p:sldId id="309" r:id="rId8"/>
    <p:sldId id="264" r:id="rId9"/>
    <p:sldId id="311" r:id="rId10"/>
    <p:sldId id="261" r:id="rId11"/>
    <p:sldId id="272" r:id="rId12"/>
    <p:sldId id="313" r:id="rId13"/>
    <p:sldId id="314" r:id="rId14"/>
    <p:sldId id="315" r:id="rId15"/>
    <p:sldId id="316" r:id="rId16"/>
    <p:sldId id="271" r:id="rId17"/>
    <p:sldId id="318" r:id="rId18"/>
    <p:sldId id="325" r:id="rId19"/>
    <p:sldId id="278" r:id="rId20"/>
    <p:sldId id="317" r:id="rId21"/>
    <p:sldId id="319" r:id="rId22"/>
    <p:sldId id="320" r:id="rId23"/>
    <p:sldId id="321" r:id="rId24"/>
    <p:sldId id="322" r:id="rId25"/>
    <p:sldId id="270" r:id="rId26"/>
    <p:sldId id="323" r:id="rId27"/>
    <p:sldId id="324" r:id="rId28"/>
    <p:sldId id="279" r:id="rId29"/>
    <p:sldId id="280" r:id="rId30"/>
    <p:sldId id="274" r:id="rId31"/>
    <p:sldId id="277" r:id="rId32"/>
    <p:sldId id="26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51C9E1C-5E20-486A-8F30-85D3A1EA32AF}">
          <p14:sldIdLst>
            <p14:sldId id="258"/>
            <p14:sldId id="303"/>
            <p14:sldId id="276"/>
            <p14:sldId id="260"/>
            <p14:sldId id="257"/>
          </p14:sldIdLst>
        </p14:section>
        <p14:section name="SS1" id="{D4AB1386-6DF9-4CAE-B0A4-6A864E2D3067}">
          <p14:sldIdLst>
            <p14:sldId id="308"/>
            <p14:sldId id="309"/>
            <p14:sldId id="264"/>
            <p14:sldId id="311"/>
          </p14:sldIdLst>
        </p14:section>
        <p14:section name="SS2" id="{DA731CF0-F76E-4F03-9634-880858E650CE}">
          <p14:sldIdLst>
            <p14:sldId id="261"/>
            <p14:sldId id="272"/>
            <p14:sldId id="313"/>
            <p14:sldId id="314"/>
            <p14:sldId id="315"/>
            <p14:sldId id="316"/>
          </p14:sldIdLst>
        </p14:section>
        <p14:section name="SS3" id="{402B799E-7BAA-453D-BFBF-170D7A246580}">
          <p14:sldIdLst>
            <p14:sldId id="271"/>
            <p14:sldId id="318"/>
            <p14:sldId id="325"/>
            <p14:sldId id="278"/>
            <p14:sldId id="317"/>
            <p14:sldId id="319"/>
            <p14:sldId id="320"/>
            <p14:sldId id="321"/>
            <p14:sldId id="322"/>
          </p14:sldIdLst>
        </p14:section>
        <p14:section name="SS4" id="{BD8287DF-CB46-4B4B-99C7-A08D74397EFF}">
          <p14:sldIdLst>
            <p14:sldId id="270"/>
            <p14:sldId id="323"/>
            <p14:sldId id="324"/>
          </p14:sldIdLst>
        </p14:section>
        <p14:section name="SS5" id="{2C40EFE4-7201-4F09-AE25-A612807724A7}">
          <p14:sldIdLst>
            <p14:sldId id="279"/>
            <p14:sldId id="280"/>
            <p14:sldId id="274"/>
            <p14:sldId id="277"/>
          </p14:sldIdLst>
        </p14:section>
        <p14:section name="The End" id="{794F278E-1323-4979-80CE-A0C3234CEC23}">
          <p14:sldIdLst>
            <p14:sldId id="26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h Viet Nguyen" initials="AVN" lastIdx="2" clrIdx="0">
    <p:extLst>
      <p:ext uri="{19B8F6BF-5375-455C-9EA6-DF929625EA0E}">
        <p15:presenceInfo xmlns:p15="http://schemas.microsoft.com/office/powerpoint/2012/main" userId="c03ce638c9a854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B6EF"/>
    <a:srgbClr val="FFFFFF"/>
    <a:srgbClr val="111111"/>
    <a:srgbClr val="FF9800"/>
    <a:srgbClr val="4472C4"/>
    <a:srgbClr val="B4E5C8"/>
    <a:srgbClr val="FB7D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886" autoAdjust="0"/>
  </p:normalViewPr>
  <p:slideViewPr>
    <p:cSldViewPr snapToGrid="0">
      <p:cViewPr varScale="1">
        <p:scale>
          <a:sx n="80" d="100"/>
          <a:sy n="80" d="100"/>
        </p:scale>
        <p:origin x="787"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86F70D-18C9-4A72-8A48-A5B5A4E33A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78A40A4-F601-4BC8-8540-6FDA9F53D3AA}">
      <dgm:prSet/>
      <dgm:spPr/>
      <dgm:t>
        <a:bodyPr/>
        <a:lstStyle/>
        <a:p>
          <a:r>
            <a:rPr lang="vi-VN"/>
            <a:t>Giao diện được thiết kế phù hợp với nhu cầu sử dụng của người dùng. Các chức năng được hiển thị ở Menu giúp người dùng có thể thao tác nhanh chóng giữa các trang. Nội dung bài học phù hợp với thực tế góp phần giúp cho người dùng mới làm quen và từng bước đến học chuyên sâu hơn.</a:t>
          </a:r>
          <a:endParaRPr lang="en-US"/>
        </a:p>
      </dgm:t>
    </dgm:pt>
    <dgm:pt modelId="{EF614854-EE11-4D3F-BB41-BE5235F49647}" type="parTrans" cxnId="{562E3EC5-6643-4FDB-9D0F-E0DE46145659}">
      <dgm:prSet/>
      <dgm:spPr/>
      <dgm:t>
        <a:bodyPr/>
        <a:lstStyle/>
        <a:p>
          <a:endParaRPr lang="en-US"/>
        </a:p>
      </dgm:t>
    </dgm:pt>
    <dgm:pt modelId="{9F0B7B11-CB40-4F33-9D99-D542314B4A01}" type="sibTrans" cxnId="{562E3EC5-6643-4FDB-9D0F-E0DE46145659}">
      <dgm:prSet/>
      <dgm:spPr/>
      <dgm:t>
        <a:bodyPr/>
        <a:lstStyle/>
        <a:p>
          <a:endParaRPr lang="en-US"/>
        </a:p>
      </dgm:t>
    </dgm:pt>
    <dgm:pt modelId="{2E916A13-D75B-4A4A-9B18-15AB9BAF2F75}" type="pres">
      <dgm:prSet presAssocID="{A886F70D-18C9-4A72-8A48-A5B5A4E33ABF}" presName="linear" presStyleCnt="0">
        <dgm:presLayoutVars>
          <dgm:animLvl val="lvl"/>
          <dgm:resizeHandles val="exact"/>
        </dgm:presLayoutVars>
      </dgm:prSet>
      <dgm:spPr/>
    </dgm:pt>
    <dgm:pt modelId="{F79C8A0D-56DA-4A5C-A2CD-41E0FDFDC47A}" type="pres">
      <dgm:prSet presAssocID="{F78A40A4-F601-4BC8-8540-6FDA9F53D3AA}" presName="parentText" presStyleLbl="node1" presStyleIdx="0" presStyleCnt="1">
        <dgm:presLayoutVars>
          <dgm:chMax val="0"/>
          <dgm:bulletEnabled val="1"/>
        </dgm:presLayoutVars>
      </dgm:prSet>
      <dgm:spPr/>
    </dgm:pt>
  </dgm:ptLst>
  <dgm:cxnLst>
    <dgm:cxn modelId="{3F85B104-3A21-4920-8566-31449968727F}" type="presOf" srcId="{F78A40A4-F601-4BC8-8540-6FDA9F53D3AA}" destId="{F79C8A0D-56DA-4A5C-A2CD-41E0FDFDC47A}" srcOrd="0" destOrd="0" presId="urn:microsoft.com/office/officeart/2005/8/layout/vList2"/>
    <dgm:cxn modelId="{562E3EC5-6643-4FDB-9D0F-E0DE46145659}" srcId="{A886F70D-18C9-4A72-8A48-A5B5A4E33ABF}" destId="{F78A40A4-F601-4BC8-8540-6FDA9F53D3AA}" srcOrd="0" destOrd="0" parTransId="{EF614854-EE11-4D3F-BB41-BE5235F49647}" sibTransId="{9F0B7B11-CB40-4F33-9D99-D542314B4A01}"/>
    <dgm:cxn modelId="{1486EBF7-3BBF-4BFA-8218-0E7E8A4866ED}" type="presOf" srcId="{A886F70D-18C9-4A72-8A48-A5B5A4E33ABF}" destId="{2E916A13-D75B-4A4A-9B18-15AB9BAF2F75}" srcOrd="0" destOrd="0" presId="urn:microsoft.com/office/officeart/2005/8/layout/vList2"/>
    <dgm:cxn modelId="{595A7233-6DA2-4007-B7BE-A71535234857}" type="presParOf" srcId="{2E916A13-D75B-4A4A-9B18-15AB9BAF2F75}" destId="{F79C8A0D-56DA-4A5C-A2CD-41E0FDFDC47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C8A0D-56DA-4A5C-A2CD-41E0FDFDC47A}">
      <dsp:nvSpPr>
        <dsp:cNvPr id="0" name=""/>
        <dsp:cNvSpPr/>
      </dsp:nvSpPr>
      <dsp:spPr>
        <a:xfrm>
          <a:off x="0" y="6519"/>
          <a:ext cx="5667375" cy="131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kern="1200"/>
            <a:t>Giao diện được thiết kế phù hợp với nhu cầu sử dụng của người dùng. Các chức năng được hiển thị ở Menu giúp người dùng có thể thao tác nhanh chóng giữa các trang. Nội dung bài học phù hợp với thực tế góp phần giúp cho người dùng mới làm quen và từng bước đến học chuyên sâu hơn.</a:t>
          </a:r>
          <a:endParaRPr lang="en-US" sz="1600" kern="1200"/>
        </a:p>
      </dsp:txBody>
      <dsp:txXfrm>
        <a:off x="63968" y="70487"/>
        <a:ext cx="5539439" cy="11824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754558-02EB-496C-9BAC-BBF7243A3E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D4B29A-1724-4743-800F-DD2A31165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18C87B-5129-45A3-A18A-B03477DEFB33}" type="datetimeFigureOut">
              <a:rPr lang="en-US" smtClean="0"/>
              <a:t>1/8/2022</a:t>
            </a:fld>
            <a:endParaRPr lang="en-US"/>
          </a:p>
        </p:txBody>
      </p:sp>
      <p:sp>
        <p:nvSpPr>
          <p:cNvPr id="4" name="Footer Placeholder 3">
            <a:extLst>
              <a:ext uri="{FF2B5EF4-FFF2-40B4-BE49-F238E27FC236}">
                <a16:creationId xmlns:a16="http://schemas.microsoft.com/office/drawing/2014/main" id="{709E526E-C960-4638-8492-764A3CE395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47B52A-457F-42C1-A4D1-569D03EE98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E8F7FA-E883-4E8E-829A-91882CBCB704}" type="slidenum">
              <a:rPr lang="en-US" smtClean="0"/>
              <a:t>‹#›</a:t>
            </a:fld>
            <a:endParaRPr lang="en-US"/>
          </a:p>
        </p:txBody>
      </p:sp>
    </p:spTree>
    <p:extLst>
      <p:ext uri="{BB962C8B-B14F-4D97-AF65-F5344CB8AC3E}">
        <p14:creationId xmlns:p14="http://schemas.microsoft.com/office/powerpoint/2010/main" val="42336474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CAAA2-971B-42D1-9FFD-71161EAD4C62}" type="datetimeFigureOut">
              <a:rPr lang="en-US" smtClean="0"/>
              <a:t>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BF571-1FB2-4D0D-8027-FDAC0EE6D41F}" type="slidenum">
              <a:rPr lang="en-US" smtClean="0"/>
              <a:t>‹#›</a:t>
            </a:fld>
            <a:endParaRPr lang="en-US"/>
          </a:p>
        </p:txBody>
      </p:sp>
    </p:spTree>
    <p:extLst>
      <p:ext uri="{BB962C8B-B14F-4D97-AF65-F5344CB8AC3E}">
        <p14:creationId xmlns:p14="http://schemas.microsoft.com/office/powerpoint/2010/main" val="18635364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ECBF571-1FB2-4D0D-8027-FDAC0EE6D41F}" type="slidenum">
              <a:rPr lang="en-US" smtClean="0"/>
              <a:t>1</a:t>
            </a:fld>
            <a:endParaRPr lang="en-US"/>
          </a:p>
        </p:txBody>
      </p:sp>
    </p:spTree>
    <p:extLst>
      <p:ext uri="{BB962C8B-B14F-4D97-AF65-F5344CB8AC3E}">
        <p14:creationId xmlns:p14="http://schemas.microsoft.com/office/powerpoint/2010/main" val="358706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atin typeface="Arial" panose="020B0604020202020204" pitchFamily="34" charset="0"/>
                <a:cs typeface="Arial" panose="020B0604020202020204" pitchFamily="34" charset="0"/>
              </a:rPr>
              <a:t>N</a:t>
            </a:r>
            <a:r>
              <a:rPr lang="vi-VN">
                <a:latin typeface="Arial" panose="020B0604020202020204" pitchFamily="34" charset="0"/>
                <a:cs typeface="Arial" panose="020B0604020202020204" pitchFamily="34" charset="0"/>
              </a:rPr>
              <a:t>ó sẽ chuyển tất cả dữ liệu thành đối tượng, đồng thời</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cũng cung cấp các phương thức để thao tác với cơ sở dữ liệu.</a:t>
            </a:r>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13</a:t>
            </a:fld>
            <a:endParaRPr lang="zh-CN" altLang="en-US"/>
          </a:p>
        </p:txBody>
      </p:sp>
    </p:spTree>
    <p:extLst>
      <p:ext uri="{BB962C8B-B14F-4D97-AF65-F5344CB8AC3E}">
        <p14:creationId xmlns:p14="http://schemas.microsoft.com/office/powerpoint/2010/main" val="2045071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14</a:t>
            </a:fld>
            <a:endParaRPr lang="zh-CN" altLang="en-US"/>
          </a:p>
        </p:txBody>
      </p:sp>
    </p:spTree>
    <p:extLst>
      <p:ext uri="{BB962C8B-B14F-4D97-AF65-F5344CB8AC3E}">
        <p14:creationId xmlns:p14="http://schemas.microsoft.com/office/powerpoint/2010/main" val="171664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15</a:t>
            </a:fld>
            <a:endParaRPr lang="zh-CN" altLang="en-US"/>
          </a:p>
        </p:txBody>
      </p:sp>
    </p:spTree>
    <p:extLst>
      <p:ext uri="{BB962C8B-B14F-4D97-AF65-F5344CB8AC3E}">
        <p14:creationId xmlns:p14="http://schemas.microsoft.com/office/powerpoint/2010/main" val="114619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-Hệ thống phục vụ cho tất cả các đối tượng có nhu cầu học tập hay muốn nâng cao trình độ kiến thức của mình qua mạng trực tuyến. </a:t>
            </a:r>
          </a:p>
          <a:p>
            <a:r>
              <a:rPr lang="en-US" sz="1800">
                <a:effectLst/>
                <a:latin typeface="Times New Roman" panose="02020603050405020304" pitchFamily="18" charset="0"/>
                <a:ea typeface="Calibri" panose="020F0502020204030204" pitchFamily="34" charset="0"/>
              </a:rPr>
              <a:t>-Người dùng muốn tham gia các khoá học thì vào trang web để tham khảo các khoá học của tất cả các loại chuyên mục học tập lập trình và các thủ thuật máy tính đã được đưa lên trang web.</a:t>
            </a:r>
            <a:endParaRPr lang="en-US"/>
          </a:p>
        </p:txBody>
      </p:sp>
      <p:sp>
        <p:nvSpPr>
          <p:cNvPr id="4" name="Slide Number Placeholder 3"/>
          <p:cNvSpPr>
            <a:spLocks noGrp="1"/>
          </p:cNvSpPr>
          <p:nvPr>
            <p:ph type="sldNum" sz="quarter" idx="5"/>
          </p:nvPr>
        </p:nvSpPr>
        <p:spPr/>
        <p:txBody>
          <a:bodyPr/>
          <a:lstStyle/>
          <a:p>
            <a:fld id="{1ECBF571-1FB2-4D0D-8027-FDAC0EE6D41F}" type="slidenum">
              <a:rPr lang="en-US" smtClean="0"/>
              <a:t>16</a:t>
            </a:fld>
            <a:endParaRPr lang="en-US"/>
          </a:p>
        </p:txBody>
      </p:sp>
    </p:spTree>
    <p:extLst>
      <p:ext uri="{BB962C8B-B14F-4D97-AF65-F5344CB8AC3E}">
        <p14:creationId xmlns:p14="http://schemas.microsoft.com/office/powerpoint/2010/main" val="221814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lnSpc>
                <a:spcPct val="120000"/>
              </a:lnSpc>
              <a:spcBef>
                <a:spcPts val="600"/>
              </a:spcBef>
              <a:buFont typeface="Times New Roman" panose="02020603050405020304" pitchFamily="18" charset="0"/>
              <a:buChar char="-"/>
              <a:tabLst>
                <a:tab pos="457200" algn="l"/>
              </a:tabLst>
            </a:pP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Chúng ta có thể thấy rằng ngành giáo dục đã có những bước phát triển vô cùng quan trọng khi mà có sự xuất hiện của internet.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600"/>
              </a:spcBef>
              <a:buFont typeface="Times New Roman" panose="02020603050405020304" pitchFamily="18" charset="0"/>
              <a:buChar char="-"/>
              <a:tabLst>
                <a:tab pos="457200" algn="l"/>
              </a:tabLst>
            </a:pPr>
            <a:r>
              <a:rPr lang="en-US" sz="1800">
                <a:effectLst/>
                <a:latin typeface="Times New Roman" panose="02020603050405020304" pitchFamily="18" charset="0"/>
                <a:ea typeface="Calibri" panose="020F0502020204030204" pitchFamily="34" charset="0"/>
              </a:rPr>
              <a:t>Cùng với sự phát triển của internet thì website cũng được phát triển nhanh chóng nhờ vào ưu điểm của nó. </a:t>
            </a:r>
          </a:p>
          <a:p>
            <a:pPr marL="342900" lvl="0" indent="-342900" algn="just">
              <a:lnSpc>
                <a:spcPct val="120000"/>
              </a:lnSpc>
              <a:spcBef>
                <a:spcPts val="600"/>
              </a:spcBef>
              <a:buFont typeface="Times New Roman" panose="02020603050405020304" pitchFamily="18" charset="0"/>
              <a:buChar char="-"/>
              <a:tabLst>
                <a:tab pos="457200" algn="l"/>
              </a:tabLst>
            </a:pPr>
            <a:r>
              <a:rPr lang="en-US" sz="1800">
                <a:effectLst/>
                <a:latin typeface="Times New Roman" panose="02020603050405020304" pitchFamily="18" charset="0"/>
                <a:ea typeface="Calibri" panose="020F0502020204030204" pitchFamily="34" charset="0"/>
              </a:rPr>
              <a:t>Trên website mọi người có thể tiếp nhận thông tin, tiếp thu được lượng lớn tri thức, ngoài ra còn có thể tương tác đối thoại trực tiếp. Đối với học sinh, sinh viên thì internet được coi là một trong những phương tiện hiệu quả giúp các bạn tra cứu thông tin, tìm kiếm tri thức, thực hiện các nghiên cứu khoa học. </a:t>
            </a:r>
            <a:endParaRPr lang="en-US"/>
          </a:p>
        </p:txBody>
      </p:sp>
      <p:sp>
        <p:nvSpPr>
          <p:cNvPr id="4" name="Chỗ dành sẵn cho Số hiệu Bản chiếu 3"/>
          <p:cNvSpPr>
            <a:spLocks noGrp="1"/>
          </p:cNvSpPr>
          <p:nvPr>
            <p:ph type="sldNum" sz="quarter" idx="5"/>
          </p:nvPr>
        </p:nvSpPr>
        <p:spPr/>
        <p:txBody>
          <a:bodyPr/>
          <a:lstStyle/>
          <a:p>
            <a:fld id="{C6A48D20-DA06-4F89-A063-214F5997FE53}" type="slidenum">
              <a:rPr lang="en-US" smtClean="0"/>
              <a:t>3</a:t>
            </a:fld>
            <a:endParaRPr lang="en-US"/>
          </a:p>
        </p:txBody>
      </p:sp>
    </p:spTree>
    <p:extLst>
      <p:ext uri="{BB962C8B-B14F-4D97-AF65-F5344CB8AC3E}">
        <p14:creationId xmlns:p14="http://schemas.microsoft.com/office/powerpoint/2010/main" val="1194919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C6A48D20-DA06-4F89-A063-214F5997FE53}" type="slidenum">
              <a:rPr lang="en-US" smtClean="0"/>
              <a:t>6</a:t>
            </a:fld>
            <a:endParaRPr lang="en-US"/>
          </a:p>
        </p:txBody>
      </p:sp>
    </p:spTree>
    <p:extLst>
      <p:ext uri="{BB962C8B-B14F-4D97-AF65-F5344CB8AC3E}">
        <p14:creationId xmlns:p14="http://schemas.microsoft.com/office/powerpoint/2010/main" val="239391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-Và những website học tập qua các khóa học trực tuyến ra đời cũng không ngoài mục đích là giúp đỡ học sinh, sinh viên  hay những ai cần học tập hay muốn tìm hiểu thêm những kiến thức ngoài ngành ở nước ta có được sự hỗ trợ cao nhất, thuận lợi nhất để làm quen và nâng cao tính tính tự học của mình. </a:t>
            </a:r>
            <a:endParaRPr lang="en-US"/>
          </a:p>
        </p:txBody>
      </p:sp>
      <p:sp>
        <p:nvSpPr>
          <p:cNvPr id="4" name="Slide Number Placeholder 3"/>
          <p:cNvSpPr>
            <a:spLocks noGrp="1"/>
          </p:cNvSpPr>
          <p:nvPr>
            <p:ph type="sldNum" sz="quarter" idx="5"/>
          </p:nvPr>
        </p:nvSpPr>
        <p:spPr/>
        <p:txBody>
          <a:bodyPr/>
          <a:lstStyle/>
          <a:p>
            <a:fld id="{1ECBF571-1FB2-4D0D-8027-FDAC0EE6D41F}" type="slidenum">
              <a:rPr lang="en-US" smtClean="0"/>
              <a:t>4</a:t>
            </a:fld>
            <a:endParaRPr lang="en-US"/>
          </a:p>
        </p:txBody>
      </p:sp>
    </p:spTree>
    <p:extLst>
      <p:ext uri="{BB962C8B-B14F-4D97-AF65-F5344CB8AC3E}">
        <p14:creationId xmlns:p14="http://schemas.microsoft.com/office/powerpoint/2010/main" val="201646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6</a:t>
            </a:fld>
            <a:endParaRPr lang="zh-CN" altLang="en-US"/>
          </a:p>
        </p:txBody>
      </p:sp>
    </p:spTree>
    <p:extLst>
      <p:ext uri="{BB962C8B-B14F-4D97-AF65-F5344CB8AC3E}">
        <p14:creationId xmlns:p14="http://schemas.microsoft.com/office/powerpoint/2010/main" val="220951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7</a:t>
            </a:fld>
            <a:endParaRPr lang="zh-CN" altLang="en-US"/>
          </a:p>
        </p:txBody>
      </p:sp>
    </p:spTree>
    <p:extLst>
      <p:ext uri="{BB962C8B-B14F-4D97-AF65-F5344CB8AC3E}">
        <p14:creationId xmlns:p14="http://schemas.microsoft.com/office/powerpoint/2010/main" val="136661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C6A48D20-DA06-4F89-A063-214F5997FE53}" type="slidenum">
              <a:rPr lang="en-US" smtClean="0"/>
              <a:t>8</a:t>
            </a:fld>
            <a:endParaRPr lang="en-US"/>
          </a:p>
        </p:txBody>
      </p:sp>
    </p:spTree>
    <p:extLst>
      <p:ext uri="{BB962C8B-B14F-4D97-AF65-F5344CB8AC3E}">
        <p14:creationId xmlns:p14="http://schemas.microsoft.com/office/powerpoint/2010/main" val="385833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a:latin typeface="Arial" panose="020B0604020202020204" pitchFamily="34" charset="0"/>
                <a:cs typeface="Arial" panose="020B0604020202020204" pitchFamily="34" charset="0"/>
              </a:rPr>
              <a:t>, đây là một mô hình được tạo ra với mục đích quản lý và xây dựng dự án phần mềm có hệ thống</a:t>
            </a:r>
            <a:r>
              <a:rPr lang="en-US">
                <a:latin typeface="Arial" panose="020B0604020202020204" pitchFamily="34" charset="0"/>
                <a:cs typeface="Arial" panose="020B0604020202020204" pitchFamily="34" charset="0"/>
              </a:rPr>
              <a:t> tốt</a:t>
            </a:r>
            <a:r>
              <a:rPr lang="vi-VN">
                <a:latin typeface="Arial" panose="020B0604020202020204" pitchFamily="34" charset="0"/>
                <a:cs typeface="Arial" panose="020B0604020202020204" pitchFamily="34" charset="0"/>
              </a:rPr>
              <a:t> hơn. Mô hình này</a:t>
            </a:r>
            <a:r>
              <a:rPr lang="en-US">
                <a:latin typeface="Arial" panose="020B0604020202020204" pitchFamily="34" charset="0"/>
                <a:cs typeface="Arial" panose="020B0604020202020204" pitchFamily="34" charset="0"/>
              </a:rPr>
              <a:t> đang</a:t>
            </a:r>
            <a:r>
              <a:rPr lang="vi-VN">
                <a:latin typeface="Arial" panose="020B0604020202020204" pitchFamily="34" charset="0"/>
                <a:cs typeface="Arial" panose="020B0604020202020204" pitchFamily="34" charset="0"/>
              </a:rPr>
              <a:t> được </a:t>
            </a:r>
            <a:r>
              <a:rPr lang="en-US">
                <a:latin typeface="Arial" panose="020B0604020202020204" pitchFamily="34" charset="0"/>
                <a:cs typeface="Arial" panose="020B0604020202020204" pitchFamily="34" charset="0"/>
              </a:rPr>
              <a:t>sử dụng</a:t>
            </a:r>
            <a:r>
              <a:rPr lang="vi-VN">
                <a:latin typeface="Arial" panose="020B0604020202020204" pitchFamily="34" charset="0"/>
                <a:cs typeface="Arial" panose="020B0604020202020204" pitchFamily="34" charset="0"/>
              </a:rPr>
              <a:t> khá rộng rãi và đặc biệt là trong các ngôn ngữ lập trình web.</a:t>
            </a:r>
            <a:endParaRPr lang="en-US" b="1" i="0">
              <a:solidFill>
                <a:srgbClr val="414141"/>
              </a:solidFill>
              <a:effectLst/>
              <a:latin typeface="Helvetica Neue"/>
            </a:endParaRPr>
          </a:p>
          <a:p>
            <a:pPr algn="l">
              <a:buFont typeface="Arial" panose="020B0604020202020204" pitchFamily="34" charset="0"/>
              <a:buChar char="•"/>
            </a:pPr>
            <a:r>
              <a:rPr lang="vi-VN" b="1" i="0">
                <a:solidFill>
                  <a:srgbClr val="414141"/>
                </a:solidFill>
                <a:effectLst/>
                <a:latin typeface="Helvetica Neue"/>
              </a:rPr>
              <a:t>Model</a:t>
            </a:r>
            <a:r>
              <a:rPr lang="vi-VN" b="0" i="0">
                <a:solidFill>
                  <a:srgbClr val="414141"/>
                </a:solidFill>
                <a:effectLst/>
                <a:latin typeface="Helvetica Neue"/>
              </a:rPr>
              <a:t>: có nhiệm vụ thao tác với cơ sở dữ liệu, nghĩa là nó sẽ chứa tất cả các hàm, các phương thức truy vấn trực tiếp với dữ liệu và controller sẽ thông qua các hàm, phương thức đó để lấy dữ liệu rồi gửi qua </a:t>
            </a:r>
            <a:r>
              <a:rPr lang="en-US" b="1" i="0">
                <a:solidFill>
                  <a:srgbClr val="414141"/>
                </a:solidFill>
                <a:effectLst/>
                <a:latin typeface="Helvetica Neue"/>
              </a:rPr>
              <a:t>view</a:t>
            </a:r>
            <a:endParaRPr lang="vi-VN" b="0" i="0">
              <a:solidFill>
                <a:srgbClr val="414141"/>
              </a:solidFill>
              <a:effectLst/>
              <a:latin typeface="Helvetica Neue"/>
            </a:endParaRPr>
          </a:p>
          <a:p>
            <a:pPr algn="l">
              <a:buFont typeface="Arial" panose="020B0604020202020204" pitchFamily="34" charset="0"/>
              <a:buChar char="•"/>
            </a:pPr>
            <a:r>
              <a:rPr lang="vi-VN" b="1" i="0">
                <a:solidFill>
                  <a:srgbClr val="414141"/>
                </a:solidFill>
                <a:effectLst/>
                <a:latin typeface="Helvetica Neue"/>
              </a:rPr>
              <a:t>Controller</a:t>
            </a:r>
            <a:r>
              <a:rPr lang="vi-VN" b="0" i="0">
                <a:solidFill>
                  <a:srgbClr val="414141"/>
                </a:solidFill>
                <a:effectLst/>
                <a:latin typeface="Helvetica Neue"/>
              </a:rPr>
              <a:t>: đóng vài trò trung gian giữa Model và View. Nó có nhiệm vụ tiếp nhận yêu cầu từ client sau đó xử lý request, load model tương ứng và gửi data qua view tương ứng rồi trả kết quả về cho client</a:t>
            </a:r>
            <a:endParaRPr lang="en-US" b="0" i="0">
              <a:solidFill>
                <a:srgbClr val="414141"/>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b="1" i="0">
                <a:solidFill>
                  <a:srgbClr val="414141"/>
                </a:solidFill>
                <a:effectLst/>
                <a:latin typeface="Helvetica Neue"/>
              </a:rPr>
              <a:t>View</a:t>
            </a:r>
            <a:r>
              <a:rPr lang="vi-VN" b="0" i="0">
                <a:solidFill>
                  <a:srgbClr val="414141"/>
                </a:solidFill>
                <a:effectLst/>
                <a:latin typeface="Helvetica Neue"/>
              </a:rPr>
              <a:t>: có nhiệm vụ tiếp nhận dữ liệu từ controller và hiển thị nội dung sang các đoạn mã HTML, bạn có thể hiểu nôm na đây người ta còn gọi là thành phần giao diện.</a:t>
            </a:r>
          </a:p>
          <a:p>
            <a:pPr algn="l">
              <a:buFont typeface="Arial" panose="020B0604020202020204" pitchFamily="34" charset="0"/>
              <a:buNone/>
            </a:pPr>
            <a:endParaRPr lang="vi-VN" b="0" i="0">
              <a:solidFill>
                <a:srgbClr val="414141"/>
              </a:solidFill>
              <a:effectLst/>
              <a:latin typeface="Helvetica Neue"/>
            </a:endParaRPr>
          </a:p>
        </p:txBody>
      </p:sp>
      <p:sp>
        <p:nvSpPr>
          <p:cNvPr id="4" name="Slide Number Placeholder 3"/>
          <p:cNvSpPr>
            <a:spLocks noGrp="1"/>
          </p:cNvSpPr>
          <p:nvPr>
            <p:ph type="sldNum" sz="quarter" idx="5"/>
          </p:nvPr>
        </p:nvSpPr>
        <p:spPr/>
        <p:txBody>
          <a:bodyPr/>
          <a:lstStyle/>
          <a:p>
            <a:fld id="{1ECBF571-1FB2-4D0D-8027-FDAC0EE6D41F}" type="slidenum">
              <a:rPr lang="en-US" smtClean="0"/>
              <a:t>10</a:t>
            </a:fld>
            <a:endParaRPr lang="en-US"/>
          </a:p>
        </p:txBody>
      </p:sp>
    </p:spTree>
    <p:extLst>
      <p:ext uri="{BB962C8B-B14F-4D97-AF65-F5344CB8AC3E}">
        <p14:creationId xmlns:p14="http://schemas.microsoft.com/office/powerpoint/2010/main" val="324361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11</a:t>
            </a:fld>
            <a:endParaRPr lang="zh-CN" altLang="en-US"/>
          </a:p>
        </p:txBody>
      </p:sp>
    </p:spTree>
    <p:extLst>
      <p:ext uri="{BB962C8B-B14F-4D97-AF65-F5344CB8AC3E}">
        <p14:creationId xmlns:p14="http://schemas.microsoft.com/office/powerpoint/2010/main" val="286902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4C94D1-D096-481E-8CB4-37A9AAE7EA12}" type="slidenum">
              <a:rPr lang="zh-CN" altLang="en-US" smtClean="0"/>
              <a:t>12</a:t>
            </a:fld>
            <a:endParaRPr lang="zh-CN" altLang="en-US"/>
          </a:p>
        </p:txBody>
      </p:sp>
    </p:spTree>
    <p:extLst>
      <p:ext uri="{BB962C8B-B14F-4D97-AF65-F5344CB8AC3E}">
        <p14:creationId xmlns:p14="http://schemas.microsoft.com/office/powerpoint/2010/main" val="3964719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C102-B8AE-4CC8-8DFD-907875E47A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06CCF0-B4C9-4910-B71B-BC5228E90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7BE8D5-EACC-475F-B772-4C6E30ECC271}"/>
              </a:ext>
            </a:extLst>
          </p:cNvPr>
          <p:cNvSpPr>
            <a:spLocks noGrp="1"/>
          </p:cNvSpPr>
          <p:nvPr>
            <p:ph type="dt" sz="half" idx="10"/>
          </p:nvPr>
        </p:nvSpPr>
        <p:spPr/>
        <p:txBody>
          <a:bodyPr/>
          <a:lstStyle/>
          <a:p>
            <a:fld id="{BD100D29-1860-4156-96DF-C7E0F92424BD}" type="datetime1">
              <a:rPr lang="en-US" smtClean="0"/>
              <a:t>1/8/2022</a:t>
            </a:fld>
            <a:endParaRPr lang="en-US"/>
          </a:p>
        </p:txBody>
      </p:sp>
      <p:sp>
        <p:nvSpPr>
          <p:cNvPr id="5" name="Footer Placeholder 4">
            <a:extLst>
              <a:ext uri="{FF2B5EF4-FFF2-40B4-BE49-F238E27FC236}">
                <a16:creationId xmlns:a16="http://schemas.microsoft.com/office/drawing/2014/main" id="{217793E9-AE2F-44EA-9261-CDDE0A320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453C0-1394-4470-9C6B-5680634C4EC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314668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D5A0-D36B-42D3-8503-A08848E908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9DE344-B2E6-4D08-8EFD-71DBF3147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3758-74C8-452E-83A6-2CC57BC5F423}"/>
              </a:ext>
            </a:extLst>
          </p:cNvPr>
          <p:cNvSpPr>
            <a:spLocks noGrp="1"/>
          </p:cNvSpPr>
          <p:nvPr>
            <p:ph type="dt" sz="half" idx="10"/>
          </p:nvPr>
        </p:nvSpPr>
        <p:spPr/>
        <p:txBody>
          <a:bodyPr/>
          <a:lstStyle/>
          <a:p>
            <a:fld id="{66485F23-75A2-42D3-A4CB-6032359BCD25}" type="datetime1">
              <a:rPr lang="en-US" smtClean="0"/>
              <a:t>1/8/2022</a:t>
            </a:fld>
            <a:endParaRPr lang="en-US"/>
          </a:p>
        </p:txBody>
      </p:sp>
      <p:sp>
        <p:nvSpPr>
          <p:cNvPr id="5" name="Footer Placeholder 4">
            <a:extLst>
              <a:ext uri="{FF2B5EF4-FFF2-40B4-BE49-F238E27FC236}">
                <a16:creationId xmlns:a16="http://schemas.microsoft.com/office/drawing/2014/main" id="{4A0A3BFC-EC66-4779-8648-8C5557A28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2088-CE38-4639-9C50-5E8FE341BD1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468187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6662CB-0803-47C7-B8F3-343BD6375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913163-7159-4A13-99D8-0BF55A008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37CC0-663F-45FD-AF01-CB2762545C84}"/>
              </a:ext>
            </a:extLst>
          </p:cNvPr>
          <p:cNvSpPr>
            <a:spLocks noGrp="1"/>
          </p:cNvSpPr>
          <p:nvPr>
            <p:ph type="dt" sz="half" idx="10"/>
          </p:nvPr>
        </p:nvSpPr>
        <p:spPr/>
        <p:txBody>
          <a:bodyPr/>
          <a:lstStyle/>
          <a:p>
            <a:fld id="{8F11E95B-9548-46D9-9D6B-404571AD9228}" type="datetime1">
              <a:rPr lang="en-US" smtClean="0"/>
              <a:t>1/8/2022</a:t>
            </a:fld>
            <a:endParaRPr lang="en-US"/>
          </a:p>
        </p:txBody>
      </p:sp>
      <p:sp>
        <p:nvSpPr>
          <p:cNvPr id="5" name="Footer Placeholder 4">
            <a:extLst>
              <a:ext uri="{FF2B5EF4-FFF2-40B4-BE49-F238E27FC236}">
                <a16:creationId xmlns:a16="http://schemas.microsoft.com/office/drawing/2014/main" id="{36F24968-DE40-4BED-BFBB-FACFDD8CF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62EC-6177-4132-ACB5-5C730475D94C}"/>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11702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93C6-3D1B-460E-B901-F4BB8F0EFEF2}"/>
              </a:ext>
            </a:extLst>
          </p:cNvPr>
          <p:cNvSpPr>
            <a:spLocks noGrp="1"/>
          </p:cNvSpPr>
          <p:nvPr>
            <p:ph type="title"/>
          </p:nvPr>
        </p:nvSpPr>
        <p:spPr>
          <a:xfrm>
            <a:off x="2043484" y="365126"/>
            <a:ext cx="9310315" cy="946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9BE0FE-78F6-411B-A5F1-2D9DD895E4E1}"/>
              </a:ext>
            </a:extLst>
          </p:cNvPr>
          <p:cNvSpPr>
            <a:spLocks noGrp="1"/>
          </p:cNvSpPr>
          <p:nvPr>
            <p:ph idx="1"/>
          </p:nvPr>
        </p:nvSpPr>
        <p:spPr>
          <a:xfrm>
            <a:off x="572493" y="1431235"/>
            <a:ext cx="11100021" cy="48661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7351A-05B1-4209-ABD5-8A3B58E66BEF}"/>
              </a:ext>
            </a:extLst>
          </p:cNvPr>
          <p:cNvSpPr>
            <a:spLocks noGrp="1"/>
          </p:cNvSpPr>
          <p:nvPr>
            <p:ph type="dt" sz="half" idx="10"/>
          </p:nvPr>
        </p:nvSpPr>
        <p:spPr/>
        <p:txBody>
          <a:bodyPr/>
          <a:lstStyle/>
          <a:p>
            <a:fld id="{16ECC7EC-572C-4F0C-84BE-9AA6C7509D07}" type="datetime1">
              <a:rPr lang="en-US" smtClean="0"/>
              <a:t>1/8/2022</a:t>
            </a:fld>
            <a:endParaRPr lang="en-US"/>
          </a:p>
        </p:txBody>
      </p:sp>
      <p:sp>
        <p:nvSpPr>
          <p:cNvPr id="5" name="Footer Placeholder 4">
            <a:extLst>
              <a:ext uri="{FF2B5EF4-FFF2-40B4-BE49-F238E27FC236}">
                <a16:creationId xmlns:a16="http://schemas.microsoft.com/office/drawing/2014/main" id="{D29372B3-9D16-415C-AFC6-5D4652E2A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96612-9E2F-40CF-99EB-6E186AFA1352}"/>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82541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184B0-B474-49DB-90DF-EA5251578B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1C19F0-1FB7-4AE0-896E-2777B6C627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464CF-570F-4361-9C22-BC3CA88D148C}"/>
              </a:ext>
            </a:extLst>
          </p:cNvPr>
          <p:cNvSpPr>
            <a:spLocks noGrp="1"/>
          </p:cNvSpPr>
          <p:nvPr>
            <p:ph type="dt" sz="half" idx="10"/>
          </p:nvPr>
        </p:nvSpPr>
        <p:spPr/>
        <p:txBody>
          <a:bodyPr/>
          <a:lstStyle/>
          <a:p>
            <a:fld id="{476791AA-4547-4A98-B8D8-DC06C40C44AB}" type="datetime1">
              <a:rPr lang="en-US" smtClean="0"/>
              <a:t>1/8/2022</a:t>
            </a:fld>
            <a:endParaRPr lang="en-US"/>
          </a:p>
        </p:txBody>
      </p:sp>
      <p:sp>
        <p:nvSpPr>
          <p:cNvPr id="5" name="Footer Placeholder 4">
            <a:extLst>
              <a:ext uri="{FF2B5EF4-FFF2-40B4-BE49-F238E27FC236}">
                <a16:creationId xmlns:a16="http://schemas.microsoft.com/office/drawing/2014/main" id="{E58B62D1-8837-45F2-8787-A2B9AB185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02877-DE60-4015-8FCF-892ACE36AA54}"/>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114061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28F-0E26-4450-B5E9-87FEB7BDC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839B7-197F-4E24-9034-3FAB490EBD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A0A18-C706-495C-B58F-7AF0D336D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573B90-884B-4A9F-A8FA-7F1E17F9DBD1}"/>
              </a:ext>
            </a:extLst>
          </p:cNvPr>
          <p:cNvSpPr>
            <a:spLocks noGrp="1"/>
          </p:cNvSpPr>
          <p:nvPr>
            <p:ph type="dt" sz="half" idx="10"/>
          </p:nvPr>
        </p:nvSpPr>
        <p:spPr/>
        <p:txBody>
          <a:bodyPr/>
          <a:lstStyle/>
          <a:p>
            <a:fld id="{BC08AD00-F24B-4E19-8295-ED4C3213D029}" type="datetime1">
              <a:rPr lang="en-US" smtClean="0"/>
              <a:t>1/8/2022</a:t>
            </a:fld>
            <a:endParaRPr lang="en-US"/>
          </a:p>
        </p:txBody>
      </p:sp>
      <p:sp>
        <p:nvSpPr>
          <p:cNvPr id="6" name="Footer Placeholder 5">
            <a:extLst>
              <a:ext uri="{FF2B5EF4-FFF2-40B4-BE49-F238E27FC236}">
                <a16:creationId xmlns:a16="http://schemas.microsoft.com/office/drawing/2014/main" id="{488F9F5E-BDB1-45F3-BCE2-76B6520C3B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4A89C-CCFA-45DE-98FF-AD7815AB839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31942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7480A-21EF-4CFF-9025-CCD9FA4E3840}"/>
              </a:ext>
            </a:extLst>
          </p:cNvPr>
          <p:cNvSpPr>
            <a:spLocks noGrp="1"/>
          </p:cNvSpPr>
          <p:nvPr>
            <p:ph type="title"/>
          </p:nvPr>
        </p:nvSpPr>
        <p:spPr>
          <a:xfrm>
            <a:off x="2059536" y="365125"/>
            <a:ext cx="9295852" cy="95947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58E34F7-5664-4D9D-945D-F455A3DFE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30B20-378D-4F09-8BF3-DEC4AF8599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6BB53C-6E2D-4274-9D7E-A670158CB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7D38A-88C4-4F01-BFB9-D94E541EC2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9B471D-3ADB-4293-9A4B-67CF34A75DFE}"/>
              </a:ext>
            </a:extLst>
          </p:cNvPr>
          <p:cNvSpPr>
            <a:spLocks noGrp="1"/>
          </p:cNvSpPr>
          <p:nvPr>
            <p:ph type="dt" sz="half" idx="10"/>
          </p:nvPr>
        </p:nvSpPr>
        <p:spPr/>
        <p:txBody>
          <a:bodyPr/>
          <a:lstStyle/>
          <a:p>
            <a:fld id="{FA475CDB-555C-4BBA-88A8-1990F82EA2EF}" type="datetime1">
              <a:rPr lang="en-US" smtClean="0"/>
              <a:t>1/8/2022</a:t>
            </a:fld>
            <a:endParaRPr lang="en-US"/>
          </a:p>
        </p:txBody>
      </p:sp>
      <p:sp>
        <p:nvSpPr>
          <p:cNvPr id="8" name="Footer Placeholder 7">
            <a:extLst>
              <a:ext uri="{FF2B5EF4-FFF2-40B4-BE49-F238E27FC236}">
                <a16:creationId xmlns:a16="http://schemas.microsoft.com/office/drawing/2014/main" id="{F3774760-CCCB-42BA-9A1B-D8E7D8A94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038AC-F431-4B77-9D3B-926E6AB6988E}"/>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3794086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F7B9-53C0-4585-9B89-2FBA7B701E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201745-3FA6-4569-A489-EF0EA162A557}"/>
              </a:ext>
            </a:extLst>
          </p:cNvPr>
          <p:cNvSpPr>
            <a:spLocks noGrp="1"/>
          </p:cNvSpPr>
          <p:nvPr>
            <p:ph type="dt" sz="half" idx="10"/>
          </p:nvPr>
        </p:nvSpPr>
        <p:spPr/>
        <p:txBody>
          <a:bodyPr/>
          <a:lstStyle/>
          <a:p>
            <a:fld id="{6561CDAD-ECCE-42C5-9253-6AC3B4B3B3AC}" type="datetime1">
              <a:rPr lang="en-US" smtClean="0"/>
              <a:t>1/8/2022</a:t>
            </a:fld>
            <a:endParaRPr lang="en-US"/>
          </a:p>
        </p:txBody>
      </p:sp>
      <p:sp>
        <p:nvSpPr>
          <p:cNvPr id="4" name="Footer Placeholder 3">
            <a:extLst>
              <a:ext uri="{FF2B5EF4-FFF2-40B4-BE49-F238E27FC236}">
                <a16:creationId xmlns:a16="http://schemas.microsoft.com/office/drawing/2014/main" id="{7CBFEA74-BC5E-4B0B-835D-E657A873B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D1EE18-4D1C-4701-8BBA-0169DC7CC463}"/>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5758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9FDDA1-6ACB-4F4D-B161-8B6F5641054C}"/>
              </a:ext>
            </a:extLst>
          </p:cNvPr>
          <p:cNvSpPr>
            <a:spLocks noGrp="1"/>
          </p:cNvSpPr>
          <p:nvPr>
            <p:ph type="dt" sz="half" idx="10"/>
          </p:nvPr>
        </p:nvSpPr>
        <p:spPr/>
        <p:txBody>
          <a:bodyPr/>
          <a:lstStyle/>
          <a:p>
            <a:fld id="{6877AEAD-0344-46A5-B776-BA626C448D35}" type="datetime1">
              <a:rPr lang="en-US" smtClean="0"/>
              <a:t>1/8/2022</a:t>
            </a:fld>
            <a:endParaRPr lang="en-US"/>
          </a:p>
        </p:txBody>
      </p:sp>
      <p:sp>
        <p:nvSpPr>
          <p:cNvPr id="3" name="Footer Placeholder 2">
            <a:extLst>
              <a:ext uri="{FF2B5EF4-FFF2-40B4-BE49-F238E27FC236}">
                <a16:creationId xmlns:a16="http://schemas.microsoft.com/office/drawing/2014/main" id="{57317F60-55C3-4BB3-BDEB-861CA8251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E89CA0-249C-4A75-A3B7-DBDE4463B167}"/>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293627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949C-EB4F-4ACF-8ADE-56A8C29C7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26C2B-8498-44CE-B005-71433DDBB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0CAAFC-D17E-4850-87AB-4B0A70BF4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FB378-A528-4D34-A3DA-9AAD4037616B}"/>
              </a:ext>
            </a:extLst>
          </p:cNvPr>
          <p:cNvSpPr>
            <a:spLocks noGrp="1"/>
          </p:cNvSpPr>
          <p:nvPr>
            <p:ph type="dt" sz="half" idx="10"/>
          </p:nvPr>
        </p:nvSpPr>
        <p:spPr/>
        <p:txBody>
          <a:bodyPr/>
          <a:lstStyle/>
          <a:p>
            <a:fld id="{9BB711AC-2F09-479F-A682-488603249DE1}" type="datetime1">
              <a:rPr lang="en-US" smtClean="0"/>
              <a:t>1/8/2022</a:t>
            </a:fld>
            <a:endParaRPr lang="en-US"/>
          </a:p>
        </p:txBody>
      </p:sp>
      <p:sp>
        <p:nvSpPr>
          <p:cNvPr id="6" name="Footer Placeholder 5">
            <a:extLst>
              <a:ext uri="{FF2B5EF4-FFF2-40B4-BE49-F238E27FC236}">
                <a16:creationId xmlns:a16="http://schemas.microsoft.com/office/drawing/2014/main" id="{3BE1E530-6145-4EB0-B9A0-4C5FC5E73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277388-E30C-4DA3-B6CF-2F6706424C68}"/>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7788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4CB1-3943-4F0E-9F85-C3E76CA81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3E7326-9859-4138-A3F6-5A4E1D605F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1D02-CB68-43D9-85FC-185924DA2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51B13-BF22-4142-BD28-F2F7C6142ECF}"/>
              </a:ext>
            </a:extLst>
          </p:cNvPr>
          <p:cNvSpPr>
            <a:spLocks noGrp="1"/>
          </p:cNvSpPr>
          <p:nvPr>
            <p:ph type="dt" sz="half" idx="10"/>
          </p:nvPr>
        </p:nvSpPr>
        <p:spPr/>
        <p:txBody>
          <a:bodyPr/>
          <a:lstStyle/>
          <a:p>
            <a:fld id="{B2CB5D0A-FDFE-4D87-9E03-B7941B2667D2}" type="datetime1">
              <a:rPr lang="en-US" smtClean="0"/>
              <a:t>1/8/2022</a:t>
            </a:fld>
            <a:endParaRPr lang="en-US"/>
          </a:p>
        </p:txBody>
      </p:sp>
      <p:sp>
        <p:nvSpPr>
          <p:cNvPr id="6" name="Footer Placeholder 5">
            <a:extLst>
              <a:ext uri="{FF2B5EF4-FFF2-40B4-BE49-F238E27FC236}">
                <a16:creationId xmlns:a16="http://schemas.microsoft.com/office/drawing/2014/main" id="{29197E58-C0D2-4770-BF0F-B8560F934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9F60B-0CBB-4728-801E-BBB606D2C381}"/>
              </a:ext>
            </a:extLst>
          </p:cNvPr>
          <p:cNvSpPr>
            <a:spLocks noGrp="1"/>
          </p:cNvSpPr>
          <p:nvPr>
            <p:ph type="sldNum" sz="quarter" idx="12"/>
          </p:nvPr>
        </p:nvSpPr>
        <p:spPr/>
        <p:txBody>
          <a:bodyPr/>
          <a:lstStyle/>
          <a:p>
            <a:fld id="{4AAB023F-0D85-424A-AD30-ACA224193313}" type="slidenum">
              <a:rPr lang="en-US" smtClean="0"/>
              <a:t>‹#›</a:t>
            </a:fld>
            <a:endParaRPr lang="en-US"/>
          </a:p>
        </p:txBody>
      </p:sp>
    </p:spTree>
    <p:extLst>
      <p:ext uri="{BB962C8B-B14F-4D97-AF65-F5344CB8AC3E}">
        <p14:creationId xmlns:p14="http://schemas.microsoft.com/office/powerpoint/2010/main" val="99707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6C713-6B5B-4652-B919-0C9C326BA8FB}"/>
              </a:ext>
            </a:extLst>
          </p:cNvPr>
          <p:cNvSpPr>
            <a:spLocks noGrp="1"/>
          </p:cNvSpPr>
          <p:nvPr>
            <p:ph type="title"/>
          </p:nvPr>
        </p:nvSpPr>
        <p:spPr>
          <a:xfrm>
            <a:off x="2043484" y="365126"/>
            <a:ext cx="9310315" cy="93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03E2E6-5E74-4663-AD70-D00426D6A4CF}"/>
              </a:ext>
            </a:extLst>
          </p:cNvPr>
          <p:cNvSpPr>
            <a:spLocks noGrp="1"/>
          </p:cNvSpPr>
          <p:nvPr>
            <p:ph type="body" idx="1"/>
          </p:nvPr>
        </p:nvSpPr>
        <p:spPr>
          <a:xfrm>
            <a:off x="564543" y="1447137"/>
            <a:ext cx="10789257" cy="47298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27BD6-A005-4E4E-8C32-0E1B6CC0CD1A}"/>
              </a:ext>
            </a:extLst>
          </p:cNvPr>
          <p:cNvSpPr>
            <a:spLocks noGrp="1"/>
          </p:cNvSpPr>
          <p:nvPr>
            <p:ph type="dt" sz="half" idx="2"/>
          </p:nvPr>
        </p:nvSpPr>
        <p:spPr>
          <a:xfrm>
            <a:off x="2050990" y="6520441"/>
            <a:ext cx="1530409" cy="346316"/>
          </a:xfrm>
          <a:prstGeom prst="rect">
            <a:avLst/>
          </a:prstGeom>
        </p:spPr>
        <p:txBody>
          <a:bodyPr vert="horz" lIns="91440" tIns="45720" rIns="91440" bIns="45720" rtlCol="0" anchor="ctr"/>
          <a:lstStyle>
            <a:lvl1pPr algn="l">
              <a:defRPr sz="1200">
                <a:solidFill>
                  <a:schemeClr val="tx1">
                    <a:tint val="75000"/>
                  </a:schemeClr>
                </a:solidFill>
              </a:defRPr>
            </a:lvl1pPr>
          </a:lstStyle>
          <a:p>
            <a:fld id="{AE587831-FE93-4879-8FA2-211BA64794C2}" type="datetime1">
              <a:rPr lang="en-US" smtClean="0"/>
              <a:t>1/8/2022</a:t>
            </a:fld>
            <a:endParaRPr lang="en-US"/>
          </a:p>
        </p:txBody>
      </p:sp>
      <p:sp>
        <p:nvSpPr>
          <p:cNvPr id="5" name="Footer Placeholder 4">
            <a:extLst>
              <a:ext uri="{FF2B5EF4-FFF2-40B4-BE49-F238E27FC236}">
                <a16:creationId xmlns:a16="http://schemas.microsoft.com/office/drawing/2014/main" id="{ED2D051F-F1D7-4D05-9D06-0B2E7BC10237}"/>
              </a:ext>
            </a:extLst>
          </p:cNvPr>
          <p:cNvSpPr>
            <a:spLocks noGrp="1"/>
          </p:cNvSpPr>
          <p:nvPr>
            <p:ph type="ftr" sz="quarter" idx="3"/>
          </p:nvPr>
        </p:nvSpPr>
        <p:spPr>
          <a:xfrm>
            <a:off x="4038600" y="6528987"/>
            <a:ext cx="4114800" cy="3292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91EC13-E05F-4BCF-8EC0-B2CDC677738E}"/>
              </a:ext>
            </a:extLst>
          </p:cNvPr>
          <p:cNvSpPr>
            <a:spLocks noGrp="1"/>
          </p:cNvSpPr>
          <p:nvPr>
            <p:ph type="sldNum" sz="quarter" idx="4"/>
          </p:nvPr>
        </p:nvSpPr>
        <p:spPr>
          <a:xfrm>
            <a:off x="8610600" y="6528987"/>
            <a:ext cx="2743200" cy="329224"/>
          </a:xfrm>
          <a:prstGeom prst="rect">
            <a:avLst/>
          </a:prstGeom>
        </p:spPr>
        <p:txBody>
          <a:bodyPr vert="horz" lIns="91440" tIns="45720" rIns="91440" bIns="45720" rtlCol="0" anchor="ctr"/>
          <a:lstStyle>
            <a:lvl1pPr algn="r">
              <a:defRPr sz="1200">
                <a:solidFill>
                  <a:schemeClr val="tx1">
                    <a:tint val="75000"/>
                  </a:schemeClr>
                </a:solidFill>
              </a:defRPr>
            </a:lvl1pPr>
          </a:lstStyle>
          <a:p>
            <a:fld id="{4AAB023F-0D85-424A-AD30-ACA224193313}" type="slidenum">
              <a:rPr lang="en-US" smtClean="0"/>
              <a:t>‹#›</a:t>
            </a:fld>
            <a:endParaRPr lang="en-US"/>
          </a:p>
        </p:txBody>
      </p:sp>
    </p:spTree>
    <p:extLst>
      <p:ext uri="{BB962C8B-B14F-4D97-AF65-F5344CB8AC3E}">
        <p14:creationId xmlns:p14="http://schemas.microsoft.com/office/powerpoint/2010/main" val="4060027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jpg"/></Relationships>
</file>

<file path=ppt/slides/_rels/slide2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0.xml"/><Relationship Id="rId18" Type="http://schemas.openxmlformats.org/officeDocument/2006/relationships/image" Target="../media/image20.jpg"/><Relationship Id="rId26" Type="http://schemas.openxmlformats.org/officeDocument/2006/relationships/image" Target="../media/image22.PNG"/><Relationship Id="rId3" Type="http://schemas.openxmlformats.org/officeDocument/2006/relationships/image" Target="../media/image9.svg"/><Relationship Id="rId21" Type="http://schemas.openxmlformats.org/officeDocument/2006/relationships/image" Target="../media/image21.jpg"/><Relationship Id="rId7" Type="http://schemas.openxmlformats.org/officeDocument/2006/relationships/image" Target="../media/image13.svg"/><Relationship Id="rId12" Type="http://schemas.openxmlformats.org/officeDocument/2006/relationships/image" Target="../media/image18.jpg"/><Relationship Id="rId17" Type="http://schemas.openxmlformats.org/officeDocument/2006/relationships/image" Target="../media/image19.jpg"/><Relationship Id="rId25" Type="http://schemas.openxmlformats.org/officeDocument/2006/relationships/slide" Target="slide28.xml"/><Relationship Id="rId2" Type="http://schemas.openxmlformats.org/officeDocument/2006/relationships/image" Target="../media/image8.png"/><Relationship Id="rId16" Type="http://schemas.openxmlformats.org/officeDocument/2006/relationships/slide" Target="slide90.xml"/><Relationship Id="rId20"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22.PNG"/><Relationship Id="rId5" Type="http://schemas.openxmlformats.org/officeDocument/2006/relationships/image" Target="../media/image11.svg"/><Relationship Id="rId15" Type="http://schemas.openxmlformats.org/officeDocument/2006/relationships/image" Target="../media/image19.jpg"/><Relationship Id="rId23" Type="http://schemas.openxmlformats.org/officeDocument/2006/relationships/image" Target="../media/image21.jpg"/><Relationship Id="rId10" Type="http://schemas.openxmlformats.org/officeDocument/2006/relationships/image" Target="../media/image16.png"/><Relationship Id="rId19" Type="http://schemas.openxmlformats.org/officeDocument/2006/relationships/slide" Target="slide16.xml"/><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8.jpg"/><Relationship Id="rId22" Type="http://schemas.openxmlformats.org/officeDocument/2006/relationships/slide" Target="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g"/></Relationships>
</file>

<file path=ppt/slides/_rels/slide6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png"/><Relationship Id="rId4" Type="http://schemas.openxmlformats.org/officeDocument/2006/relationships/image" Target="../media/image3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13,873 BEST Blue Stage Curtain IMAGES, STOCK PHOTOS &amp;amp; VECTORS | Adobe Stock">
            <a:extLst>
              <a:ext uri="{FF2B5EF4-FFF2-40B4-BE49-F238E27FC236}">
                <a16:creationId xmlns:a16="http://schemas.microsoft.com/office/drawing/2014/main" id="{D4E5A897-3820-4D5A-A0F9-EE67F35BE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505" b="4925"/>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8" name="Hình ảnh 7">
            <a:extLst>
              <a:ext uri="{FF2B5EF4-FFF2-40B4-BE49-F238E27FC236}">
                <a16:creationId xmlns:a16="http://schemas.microsoft.com/office/drawing/2014/main" id="{CD54B534-A766-45FB-A536-58E892B9CB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64936" y="2829717"/>
            <a:ext cx="2262128" cy="1198565"/>
          </a:xfrm>
          <a:prstGeom prst="rect">
            <a:avLst/>
          </a:prstGeom>
          <a:ln>
            <a:noFill/>
          </a:ln>
          <a:effectLst>
            <a:glow rad="50800">
              <a:schemeClr val="accent1">
                <a:alpha val="40000"/>
              </a:schemeClr>
            </a:glow>
            <a:outerShdw blurRad="50800" dist="50800" dir="5400000" algn="ctr" rotWithShape="0">
              <a:srgbClr val="000000">
                <a:alpha val="6000"/>
              </a:srgbClr>
            </a:outerShdw>
            <a:reflection stA="34000" endPos="61000" dist="50800" dir="5400000" sy="-100000" algn="bl" rotWithShape="0"/>
            <a:softEdge rad="12700"/>
          </a:effectLst>
        </p:spPr>
      </p:pic>
    </p:spTree>
    <p:extLst>
      <p:ext uri="{BB962C8B-B14F-4D97-AF65-F5344CB8AC3E}">
        <p14:creationId xmlns:p14="http://schemas.microsoft.com/office/powerpoint/2010/main" val="31560573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Hộp Văn bản 5">
            <a:extLst>
              <a:ext uri="{FF2B5EF4-FFF2-40B4-BE49-F238E27FC236}">
                <a16:creationId xmlns:a16="http://schemas.microsoft.com/office/drawing/2014/main" id="{14502D44-5AF0-42F9-A6DB-D534094D403A}"/>
              </a:ext>
            </a:extLst>
          </p:cNvPr>
          <p:cNvSpPr txBox="1"/>
          <p:nvPr/>
        </p:nvSpPr>
        <p:spPr>
          <a:xfrm>
            <a:off x="394422" y="2228671"/>
            <a:ext cx="5227283" cy="646331"/>
          </a:xfrm>
          <a:prstGeom prst="rect">
            <a:avLst/>
          </a:prstGeom>
          <a:noFill/>
        </p:spPr>
        <p:txBody>
          <a:bodyPr wrap="square" rtlCol="0">
            <a:spAutoFit/>
          </a:bodyPr>
          <a:lstStyle/>
          <a:p>
            <a:pPr marL="285750" indent="-285750" algn="just">
              <a:buFont typeface="Courier New" panose="02070309020205020404" pitchFamily="49" charset="0"/>
              <a:buChar char="o"/>
            </a:pPr>
            <a:r>
              <a:rPr lang="vi-VN" b="1">
                <a:latin typeface="Arial" panose="020B0604020202020204" pitchFamily="34" charset="0"/>
                <a:cs typeface="Arial" panose="020B0604020202020204" pitchFamily="34" charset="0"/>
              </a:rPr>
              <a:t>MVC</a:t>
            </a:r>
            <a:r>
              <a:rPr lang="vi-VN">
                <a:latin typeface="Arial" panose="020B0604020202020204" pitchFamily="34" charset="0"/>
                <a:cs typeface="Arial" panose="020B0604020202020204" pitchFamily="34" charset="0"/>
              </a:rPr>
              <a:t> là chữ viết tắt của </a:t>
            </a:r>
            <a:r>
              <a:rPr lang="vi-VN" b="1">
                <a:latin typeface="Arial" panose="020B0604020202020204" pitchFamily="34" charset="0"/>
                <a:cs typeface="Arial" panose="020B0604020202020204" pitchFamily="34" charset="0"/>
              </a:rPr>
              <a:t>Model</a:t>
            </a:r>
            <a:r>
              <a:rPr lang="vi-VN">
                <a:latin typeface="Arial" panose="020B0604020202020204" pitchFamily="34" charset="0"/>
                <a:cs typeface="Arial" panose="020B0604020202020204" pitchFamily="34" charset="0"/>
              </a:rPr>
              <a:t> - </a:t>
            </a:r>
            <a:r>
              <a:rPr lang="vi-VN" b="1">
                <a:latin typeface="Arial" panose="020B0604020202020204" pitchFamily="34" charset="0"/>
                <a:cs typeface="Arial" panose="020B0604020202020204" pitchFamily="34" charset="0"/>
              </a:rPr>
              <a:t>View</a:t>
            </a:r>
            <a:r>
              <a:rPr lang="vi-VN">
                <a:latin typeface="Arial" panose="020B0604020202020204" pitchFamily="34" charset="0"/>
                <a:cs typeface="Arial" panose="020B0604020202020204" pitchFamily="34" charset="0"/>
              </a:rPr>
              <a:t> - </a:t>
            </a:r>
            <a:r>
              <a:rPr lang="vi-VN" b="1">
                <a:latin typeface="Arial" panose="020B0604020202020204" pitchFamily="34" charset="0"/>
                <a:cs typeface="Arial" panose="020B0604020202020204" pitchFamily="34" charset="0"/>
              </a:rPr>
              <a:t>Controller</a:t>
            </a:r>
            <a:endParaRPr lang="en-US" sz="1600">
              <a:latin typeface="Arial" panose="020B0604020202020204" pitchFamily="34" charset="0"/>
              <a:cs typeface="Arial" panose="020B0604020202020204" pitchFamily="34" charset="0"/>
            </a:endParaRPr>
          </a:p>
        </p:txBody>
      </p:sp>
      <p:sp>
        <p:nvSpPr>
          <p:cNvPr id="37" name="Hộp Văn bản 4">
            <a:extLst>
              <a:ext uri="{FF2B5EF4-FFF2-40B4-BE49-F238E27FC236}">
                <a16:creationId xmlns:a16="http://schemas.microsoft.com/office/drawing/2014/main" id="{F448F1F2-7122-4913-9A4B-CA2078853174}"/>
              </a:ext>
            </a:extLst>
          </p:cNvPr>
          <p:cNvSpPr txBox="1"/>
          <p:nvPr/>
        </p:nvSpPr>
        <p:spPr>
          <a:xfrm>
            <a:off x="319237" y="1570390"/>
            <a:ext cx="2313454"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Mô hình MVC là gì?</a:t>
            </a:r>
          </a:p>
        </p:txBody>
      </p:sp>
      <p:grpSp>
        <p:nvGrpSpPr>
          <p:cNvPr id="38" name="组合 1">
            <a:extLst>
              <a:ext uri="{FF2B5EF4-FFF2-40B4-BE49-F238E27FC236}">
                <a16:creationId xmlns:a16="http://schemas.microsoft.com/office/drawing/2014/main" id="{293D7D4B-AD30-4637-BFB8-68F311FE0F1A}"/>
              </a:ext>
            </a:extLst>
          </p:cNvPr>
          <p:cNvGrpSpPr/>
          <p:nvPr/>
        </p:nvGrpSpPr>
        <p:grpSpPr>
          <a:xfrm>
            <a:off x="2028333" y="661536"/>
            <a:ext cx="604358" cy="216024"/>
            <a:chOff x="264939" y="188640"/>
            <a:chExt cx="604358" cy="216024"/>
          </a:xfrm>
          <a:solidFill>
            <a:srgbClr val="FF9800"/>
          </a:solidFill>
        </p:grpSpPr>
        <p:sp>
          <p:nvSpPr>
            <p:cNvPr id="39" name="燕尾形 2">
              <a:extLst>
                <a:ext uri="{FF2B5EF4-FFF2-40B4-BE49-F238E27FC236}">
                  <a16:creationId xmlns:a16="http://schemas.microsoft.com/office/drawing/2014/main" id="{78D508ED-E96C-43A8-99A2-394E28203BF6}"/>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40" name="燕尾形 3">
              <a:extLst>
                <a:ext uri="{FF2B5EF4-FFF2-40B4-BE49-F238E27FC236}">
                  <a16:creationId xmlns:a16="http://schemas.microsoft.com/office/drawing/2014/main" id="{1EDE9E78-1594-4EE7-B53C-E17F4D380E57}"/>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41" name="燕尾形 4">
              <a:extLst>
                <a:ext uri="{FF2B5EF4-FFF2-40B4-BE49-F238E27FC236}">
                  <a16:creationId xmlns:a16="http://schemas.microsoft.com/office/drawing/2014/main" id="{271A1C6A-992C-48C2-9B2A-992249F31B27}"/>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42" name="文本框 9">
            <a:extLst>
              <a:ext uri="{FF2B5EF4-FFF2-40B4-BE49-F238E27FC236}">
                <a16:creationId xmlns:a16="http://schemas.microsoft.com/office/drawing/2014/main" id="{14F4559B-6C63-4E82-9413-9FD28A50102E}"/>
              </a:ext>
            </a:extLst>
          </p:cNvPr>
          <p:cNvSpPr txBox="1"/>
          <p:nvPr/>
        </p:nvSpPr>
        <p:spPr>
          <a:xfrm>
            <a:off x="2805000" y="514887"/>
            <a:ext cx="3891075"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43" name="矩形标注 7">
            <a:extLst>
              <a:ext uri="{FF2B5EF4-FFF2-40B4-BE49-F238E27FC236}">
                <a16:creationId xmlns:a16="http://schemas.microsoft.com/office/drawing/2014/main" id="{CF125BF2-94FD-4122-A626-882130AE8D96}"/>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8</a:t>
            </a:r>
            <a:endParaRPr lang="zh-CN" altLang="en-US">
              <a:latin typeface="Arial" panose="020B0604020202020204" pitchFamily="34" charset="0"/>
              <a:cs typeface="Arial" panose="020B0604020202020204" pitchFamily="34" charset="0"/>
            </a:endParaRPr>
          </a:p>
        </p:txBody>
      </p:sp>
      <p:pic>
        <p:nvPicPr>
          <p:cNvPr id="45" name="Picture 44">
            <a:extLst>
              <a:ext uri="{FF2B5EF4-FFF2-40B4-BE49-F238E27FC236}">
                <a16:creationId xmlns:a16="http://schemas.microsoft.com/office/drawing/2014/main" id="{72E70EFC-88FD-4CA3-90FA-3F9AE12FA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1705" y="1867095"/>
            <a:ext cx="5968254" cy="3123809"/>
          </a:xfrm>
          <a:prstGeom prst="rect">
            <a:avLst/>
          </a:prstGeom>
        </p:spPr>
      </p:pic>
      <p:cxnSp>
        <p:nvCxnSpPr>
          <p:cNvPr id="44" name="直接连接符 6">
            <a:extLst>
              <a:ext uri="{FF2B5EF4-FFF2-40B4-BE49-F238E27FC236}">
                <a16:creationId xmlns:a16="http://schemas.microsoft.com/office/drawing/2014/main" id="{C1DE4737-C863-4BBB-A2DB-83E9BC30EAC9}"/>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75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0-#ppt_w/2"/>
                                          </p:val>
                                        </p:tav>
                                        <p:tav tm="100000">
                                          <p:val>
                                            <p:strVal val="#ppt_x"/>
                                          </p:val>
                                        </p:tav>
                                      </p:tavLst>
                                    </p:anim>
                                    <p:anim calcmode="lin" valueType="num">
                                      <p:cBhvr additive="base">
                                        <p:cTn id="13" dur="500" fill="hold"/>
                                        <p:tgtEl>
                                          <p:spTgt spid="42"/>
                                        </p:tgtEl>
                                        <p:attrNameLst>
                                          <p:attrName>ppt_y</p:attrName>
                                        </p:attrNameLst>
                                      </p:cBhvr>
                                      <p:tavLst>
                                        <p:tav tm="0">
                                          <p:val>
                                            <p:strVal val="#ppt_y"/>
                                          </p:val>
                                        </p:tav>
                                        <p:tav tm="100000">
                                          <p:val>
                                            <p:strVal val="#ppt_y"/>
                                          </p:val>
                                        </p:tav>
                                      </p:tavLst>
                                    </p:anim>
                                  </p:childTnLst>
                                </p:cTn>
                              </p:par>
                              <p:par>
                                <p:cTn id="14" presetID="22" presetClass="entr" presetSubtype="8"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7">
                                            <p:txEl>
                                              <p:pRg st="0" end="0"/>
                                            </p:txEl>
                                          </p:spTgt>
                                        </p:tgtEl>
                                        <p:attrNameLst>
                                          <p:attrName>style.visibility</p:attrName>
                                        </p:attrNameLst>
                                      </p:cBhvr>
                                      <p:to>
                                        <p:strVal val="visible"/>
                                      </p:to>
                                    </p:set>
                                    <p:anim calcmode="lin" valueType="num">
                                      <p:cBhvr>
                                        <p:cTn id="21"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37">
                                            <p:txEl>
                                              <p:pRg st="0" end="0"/>
                                            </p:txEl>
                                          </p:spTgt>
                                        </p:tgtEl>
                                      </p:cBhvr>
                                    </p:animEffect>
                                  </p:childTnLst>
                                </p:cTn>
                              </p:par>
                            </p:childTnLst>
                          </p:cTn>
                        </p:par>
                        <p:par>
                          <p:cTn id="24" fill="hold">
                            <p:stCondLst>
                              <p:cond delay="500"/>
                            </p:stCondLst>
                            <p:childTnLst>
                              <p:par>
                                <p:cTn id="25" presetID="16" presetClass="entr" presetSubtype="37"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outVertical)">
                                      <p:cBhvr>
                                        <p:cTn id="27" dur="500"/>
                                        <p:tgtEl>
                                          <p:spTgt spid="45"/>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8"/>
          <p:cNvGrpSpPr/>
          <p:nvPr/>
        </p:nvGrpSpPr>
        <p:grpSpPr>
          <a:xfrm>
            <a:off x="5381055" y="1981225"/>
            <a:ext cx="1900646" cy="1922352"/>
            <a:chOff x="5380261" y="1891294"/>
            <a:chExt cx="1900646" cy="1922352"/>
          </a:xfrm>
          <a:solidFill>
            <a:srgbClr val="00A2A4"/>
          </a:solidFill>
        </p:grpSpPr>
        <p:sp>
          <p:nvSpPr>
            <p:cNvPr id="11" name="Oval 5"/>
            <p:cNvSpPr>
              <a:spLocks noChangeArrowheads="1"/>
            </p:cNvSpPr>
            <p:nvPr/>
          </p:nvSpPr>
          <p:spPr bwMode="auto">
            <a:xfrm>
              <a:off x="6149473" y="2682212"/>
              <a:ext cx="1131434" cy="1131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12" name="Oval 6"/>
            <p:cNvSpPr>
              <a:spLocks noChangeArrowheads="1"/>
            </p:cNvSpPr>
            <p:nvPr/>
          </p:nvSpPr>
          <p:spPr bwMode="auto">
            <a:xfrm>
              <a:off x="5380261" y="1891294"/>
              <a:ext cx="769213" cy="76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13" name="Freeform 7"/>
            <p:cNvSpPr>
              <a:spLocks/>
            </p:cNvSpPr>
            <p:nvPr/>
          </p:nvSpPr>
          <p:spPr bwMode="auto">
            <a:xfrm>
              <a:off x="5734343" y="2253515"/>
              <a:ext cx="949645" cy="949645"/>
            </a:xfrm>
            <a:custGeom>
              <a:avLst/>
              <a:gdLst>
                <a:gd name="T0" fmla="*/ 214 w 487"/>
                <a:gd name="T1" fmla="*/ 487 h 487"/>
                <a:gd name="T2" fmla="*/ 0 w 487"/>
                <a:gd name="T3" fmla="*/ 208 h 487"/>
                <a:gd name="T4" fmla="*/ 212 w 487"/>
                <a:gd name="T5" fmla="*/ 0 h 487"/>
                <a:gd name="T6" fmla="*/ 487 w 487"/>
                <a:gd name="T7" fmla="*/ 220 h 487"/>
                <a:gd name="T8" fmla="*/ 214 w 487"/>
                <a:gd name="T9" fmla="*/ 487 h 487"/>
              </a:gdLst>
              <a:ahLst/>
              <a:cxnLst>
                <a:cxn ang="0">
                  <a:pos x="T0" y="T1"/>
                </a:cxn>
                <a:cxn ang="0">
                  <a:pos x="T2" y="T3"/>
                </a:cxn>
                <a:cxn ang="0">
                  <a:pos x="T4" y="T5"/>
                </a:cxn>
                <a:cxn ang="0">
                  <a:pos x="T6" y="T7"/>
                </a:cxn>
                <a:cxn ang="0">
                  <a:pos x="T8" y="T9"/>
                </a:cxn>
              </a:cxnLst>
              <a:rect l="0" t="0" r="r" b="b"/>
              <a:pathLst>
                <a:path w="487" h="487">
                  <a:moveTo>
                    <a:pt x="214" y="487"/>
                  </a:moveTo>
                  <a:cubicBezTo>
                    <a:pt x="230" y="279"/>
                    <a:pt x="142" y="219"/>
                    <a:pt x="0" y="208"/>
                  </a:cubicBezTo>
                  <a:cubicBezTo>
                    <a:pt x="212" y="0"/>
                    <a:pt x="212" y="0"/>
                    <a:pt x="212" y="0"/>
                  </a:cubicBezTo>
                  <a:cubicBezTo>
                    <a:pt x="220" y="143"/>
                    <a:pt x="278" y="232"/>
                    <a:pt x="487" y="220"/>
                  </a:cubicBezTo>
                  <a:lnTo>
                    <a:pt x="214"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14" name="Group 34"/>
          <p:cNvGrpSpPr/>
          <p:nvPr/>
        </p:nvGrpSpPr>
        <p:grpSpPr>
          <a:xfrm>
            <a:off x="4975422" y="4062304"/>
            <a:ext cx="1900647" cy="1922352"/>
            <a:chOff x="4974627" y="3972373"/>
            <a:chExt cx="1900647" cy="1922352"/>
          </a:xfrm>
          <a:solidFill>
            <a:srgbClr val="F6A514"/>
          </a:solidFill>
        </p:grpSpPr>
        <p:sp>
          <p:nvSpPr>
            <p:cNvPr id="15" name="Oval 11"/>
            <p:cNvSpPr>
              <a:spLocks noChangeArrowheads="1"/>
            </p:cNvSpPr>
            <p:nvPr/>
          </p:nvSpPr>
          <p:spPr bwMode="auto">
            <a:xfrm>
              <a:off x="4974627" y="3972373"/>
              <a:ext cx="1132791" cy="1132791"/>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16" name="Oval 12"/>
            <p:cNvSpPr>
              <a:spLocks noChangeArrowheads="1"/>
            </p:cNvSpPr>
            <p:nvPr/>
          </p:nvSpPr>
          <p:spPr bwMode="auto">
            <a:xfrm>
              <a:off x="6107418" y="5126869"/>
              <a:ext cx="767856" cy="767856"/>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17" name="Freeform 13"/>
            <p:cNvSpPr>
              <a:spLocks/>
            </p:cNvSpPr>
            <p:nvPr/>
          </p:nvSpPr>
          <p:spPr bwMode="auto">
            <a:xfrm>
              <a:off x="5572903" y="4582859"/>
              <a:ext cx="946932" cy="949645"/>
            </a:xfrm>
            <a:custGeom>
              <a:avLst/>
              <a:gdLst>
                <a:gd name="T0" fmla="*/ 273 w 486"/>
                <a:gd name="T1" fmla="*/ 0 h 487"/>
                <a:gd name="T2" fmla="*/ 486 w 486"/>
                <a:gd name="T3" fmla="*/ 280 h 487"/>
                <a:gd name="T4" fmla="*/ 274 w 486"/>
                <a:gd name="T5" fmla="*/ 487 h 487"/>
                <a:gd name="T6" fmla="*/ 0 w 486"/>
                <a:gd name="T7" fmla="*/ 267 h 487"/>
                <a:gd name="T8" fmla="*/ 273 w 486"/>
                <a:gd name="T9" fmla="*/ 0 h 487"/>
              </a:gdLst>
              <a:ahLst/>
              <a:cxnLst>
                <a:cxn ang="0">
                  <a:pos x="T0" y="T1"/>
                </a:cxn>
                <a:cxn ang="0">
                  <a:pos x="T2" y="T3"/>
                </a:cxn>
                <a:cxn ang="0">
                  <a:pos x="T4" y="T5"/>
                </a:cxn>
                <a:cxn ang="0">
                  <a:pos x="T6" y="T7"/>
                </a:cxn>
                <a:cxn ang="0">
                  <a:pos x="T8" y="T9"/>
                </a:cxn>
              </a:cxnLst>
              <a:rect l="0" t="0" r="r" b="b"/>
              <a:pathLst>
                <a:path w="486" h="487">
                  <a:moveTo>
                    <a:pt x="273" y="0"/>
                  </a:moveTo>
                  <a:cubicBezTo>
                    <a:pt x="257" y="209"/>
                    <a:pt x="345" y="268"/>
                    <a:pt x="486" y="280"/>
                  </a:cubicBezTo>
                  <a:cubicBezTo>
                    <a:pt x="274" y="487"/>
                    <a:pt x="274" y="487"/>
                    <a:pt x="274" y="487"/>
                  </a:cubicBezTo>
                  <a:cubicBezTo>
                    <a:pt x="266" y="345"/>
                    <a:pt x="209" y="256"/>
                    <a:pt x="0" y="267"/>
                  </a:cubicBezTo>
                  <a:lnTo>
                    <a:pt x="273" y="0"/>
                  </a:lnTo>
                  <a:close/>
                </a:path>
              </a:pathLst>
            </a:cu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18" name="Group 38"/>
          <p:cNvGrpSpPr/>
          <p:nvPr/>
        </p:nvGrpSpPr>
        <p:grpSpPr>
          <a:xfrm>
            <a:off x="6239806" y="3267316"/>
            <a:ext cx="1922353" cy="1902003"/>
            <a:chOff x="6239011" y="3177384"/>
            <a:chExt cx="1922353" cy="1902003"/>
          </a:xfrm>
          <a:solidFill>
            <a:srgbClr val="43BAB3"/>
          </a:solidFill>
        </p:grpSpPr>
        <p:sp>
          <p:nvSpPr>
            <p:cNvPr id="19" name="Oval 14"/>
            <p:cNvSpPr>
              <a:spLocks noChangeArrowheads="1"/>
            </p:cNvSpPr>
            <p:nvPr/>
          </p:nvSpPr>
          <p:spPr bwMode="auto">
            <a:xfrm>
              <a:off x="6239011" y="3946596"/>
              <a:ext cx="1131434" cy="1132791"/>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20" name="Oval 15"/>
            <p:cNvSpPr>
              <a:spLocks noChangeArrowheads="1"/>
            </p:cNvSpPr>
            <p:nvPr/>
          </p:nvSpPr>
          <p:spPr bwMode="auto">
            <a:xfrm>
              <a:off x="7392151" y="3177384"/>
              <a:ext cx="769213" cy="769213"/>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21" name="Freeform 16"/>
            <p:cNvSpPr>
              <a:spLocks/>
            </p:cNvSpPr>
            <p:nvPr/>
          </p:nvSpPr>
          <p:spPr bwMode="auto">
            <a:xfrm>
              <a:off x="6849497" y="3532823"/>
              <a:ext cx="948289" cy="948289"/>
            </a:xfrm>
            <a:custGeom>
              <a:avLst/>
              <a:gdLst>
                <a:gd name="T0" fmla="*/ 0 w 486"/>
                <a:gd name="T1" fmla="*/ 213 h 486"/>
                <a:gd name="T2" fmla="*/ 279 w 486"/>
                <a:gd name="T3" fmla="*/ 0 h 486"/>
                <a:gd name="T4" fmla="*/ 486 w 486"/>
                <a:gd name="T5" fmla="*/ 212 h 486"/>
                <a:gd name="T6" fmla="*/ 267 w 486"/>
                <a:gd name="T7" fmla="*/ 486 h 486"/>
                <a:gd name="T8" fmla="*/ 0 w 486"/>
                <a:gd name="T9" fmla="*/ 213 h 486"/>
              </a:gdLst>
              <a:ahLst/>
              <a:cxnLst>
                <a:cxn ang="0">
                  <a:pos x="T0" y="T1"/>
                </a:cxn>
                <a:cxn ang="0">
                  <a:pos x="T2" y="T3"/>
                </a:cxn>
                <a:cxn ang="0">
                  <a:pos x="T4" y="T5"/>
                </a:cxn>
                <a:cxn ang="0">
                  <a:pos x="T6" y="T7"/>
                </a:cxn>
                <a:cxn ang="0">
                  <a:pos x="T8" y="T9"/>
                </a:cxn>
              </a:cxnLst>
              <a:rect l="0" t="0" r="r" b="b"/>
              <a:pathLst>
                <a:path w="486" h="486">
                  <a:moveTo>
                    <a:pt x="0" y="213"/>
                  </a:moveTo>
                  <a:cubicBezTo>
                    <a:pt x="208" y="230"/>
                    <a:pt x="268" y="142"/>
                    <a:pt x="279" y="0"/>
                  </a:cubicBezTo>
                  <a:cubicBezTo>
                    <a:pt x="486" y="212"/>
                    <a:pt x="486" y="212"/>
                    <a:pt x="486" y="212"/>
                  </a:cubicBezTo>
                  <a:cubicBezTo>
                    <a:pt x="344" y="220"/>
                    <a:pt x="255" y="277"/>
                    <a:pt x="267" y="486"/>
                  </a:cubicBezTo>
                  <a:lnTo>
                    <a:pt x="0" y="213"/>
                  </a:lnTo>
                  <a:close/>
                </a:path>
              </a:pathLst>
            </a:cu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22" name="Group 47"/>
          <p:cNvGrpSpPr/>
          <p:nvPr/>
        </p:nvGrpSpPr>
        <p:grpSpPr>
          <a:xfrm>
            <a:off x="4067833" y="2797921"/>
            <a:ext cx="1922353" cy="1902003"/>
            <a:chOff x="4067038" y="2707989"/>
            <a:chExt cx="1922353" cy="1902003"/>
          </a:xfrm>
          <a:solidFill>
            <a:srgbClr val="FB7D6E"/>
          </a:solidFill>
        </p:grpSpPr>
        <p:sp>
          <p:nvSpPr>
            <p:cNvPr id="23" name="Oval 8"/>
            <p:cNvSpPr>
              <a:spLocks noChangeArrowheads="1"/>
            </p:cNvSpPr>
            <p:nvPr/>
          </p:nvSpPr>
          <p:spPr bwMode="auto">
            <a:xfrm>
              <a:off x="4856600" y="2707989"/>
              <a:ext cx="1132791" cy="1131434"/>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24" name="Oval 9"/>
            <p:cNvSpPr>
              <a:spLocks noChangeArrowheads="1"/>
            </p:cNvSpPr>
            <p:nvPr/>
          </p:nvSpPr>
          <p:spPr bwMode="auto">
            <a:xfrm>
              <a:off x="4067038" y="3839423"/>
              <a:ext cx="769213" cy="770569"/>
            </a:xfrm>
            <a:prstGeom prst="ellipse">
              <a:avLst/>
            </a:pr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25" name="Freeform 10"/>
            <p:cNvSpPr>
              <a:spLocks/>
            </p:cNvSpPr>
            <p:nvPr/>
          </p:nvSpPr>
          <p:spPr bwMode="auto">
            <a:xfrm>
              <a:off x="4430616" y="3304908"/>
              <a:ext cx="949645" cy="949645"/>
            </a:xfrm>
            <a:custGeom>
              <a:avLst/>
              <a:gdLst>
                <a:gd name="T0" fmla="*/ 487 w 487"/>
                <a:gd name="T1" fmla="*/ 274 h 487"/>
                <a:gd name="T2" fmla="*/ 207 w 487"/>
                <a:gd name="T3" fmla="*/ 487 h 487"/>
                <a:gd name="T4" fmla="*/ 0 w 487"/>
                <a:gd name="T5" fmla="*/ 275 h 487"/>
                <a:gd name="T6" fmla="*/ 220 w 487"/>
                <a:gd name="T7" fmla="*/ 0 h 487"/>
                <a:gd name="T8" fmla="*/ 487 w 487"/>
                <a:gd name="T9" fmla="*/ 274 h 487"/>
              </a:gdLst>
              <a:ahLst/>
              <a:cxnLst>
                <a:cxn ang="0">
                  <a:pos x="T0" y="T1"/>
                </a:cxn>
                <a:cxn ang="0">
                  <a:pos x="T2" y="T3"/>
                </a:cxn>
                <a:cxn ang="0">
                  <a:pos x="T4" y="T5"/>
                </a:cxn>
                <a:cxn ang="0">
                  <a:pos x="T6" y="T7"/>
                </a:cxn>
                <a:cxn ang="0">
                  <a:pos x="T8" y="T9"/>
                </a:cxn>
              </a:cxnLst>
              <a:rect l="0" t="0" r="r" b="b"/>
              <a:pathLst>
                <a:path w="487" h="487">
                  <a:moveTo>
                    <a:pt x="487" y="274"/>
                  </a:moveTo>
                  <a:cubicBezTo>
                    <a:pt x="278" y="257"/>
                    <a:pt x="219" y="345"/>
                    <a:pt x="207" y="487"/>
                  </a:cubicBezTo>
                  <a:cubicBezTo>
                    <a:pt x="0" y="275"/>
                    <a:pt x="0" y="275"/>
                    <a:pt x="0" y="275"/>
                  </a:cubicBezTo>
                  <a:cubicBezTo>
                    <a:pt x="142" y="267"/>
                    <a:pt x="231" y="209"/>
                    <a:pt x="220" y="0"/>
                  </a:cubicBezTo>
                  <a:lnTo>
                    <a:pt x="487" y="274"/>
                  </a:lnTo>
                  <a:close/>
                </a:path>
              </a:pathLst>
            </a:custGeom>
            <a:grp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sp>
        <p:nvSpPr>
          <p:cNvPr id="26" name="TextBox 51"/>
          <p:cNvSpPr txBox="1"/>
          <p:nvPr/>
        </p:nvSpPr>
        <p:spPr>
          <a:xfrm>
            <a:off x="5423790" y="2144451"/>
            <a:ext cx="646533" cy="461665"/>
          </a:xfrm>
          <a:prstGeom prst="rect">
            <a:avLst/>
          </a:prstGeom>
          <a:noFill/>
        </p:spPr>
        <p:txBody>
          <a:bodyPr wrap="square" rtlCol="0">
            <a:spAutoFit/>
          </a:bodyPr>
          <a:lstStyle/>
          <a:p>
            <a:pPr algn="just"/>
            <a:r>
              <a:rPr lang="id-ID" sz="2400" b="1" dirty="0">
                <a:solidFill>
                  <a:prstClr val="white"/>
                </a:solidFill>
                <a:latin typeface="Arial" panose="020B0604020202020204" pitchFamily="34" charset="0"/>
                <a:ea typeface="微软雅黑" pitchFamily="34" charset="-122"/>
                <a:cs typeface="Arial" panose="020B0604020202020204" pitchFamily="34" charset="0"/>
              </a:rPr>
              <a:t>01</a:t>
            </a:r>
          </a:p>
        </p:txBody>
      </p:sp>
      <p:sp>
        <p:nvSpPr>
          <p:cNvPr id="27" name="TextBox 52"/>
          <p:cNvSpPr txBox="1"/>
          <p:nvPr/>
        </p:nvSpPr>
        <p:spPr>
          <a:xfrm>
            <a:off x="7408674" y="3421089"/>
            <a:ext cx="732810" cy="461665"/>
          </a:xfrm>
          <a:prstGeom prst="rect">
            <a:avLst/>
          </a:prstGeom>
          <a:noFill/>
        </p:spPr>
        <p:txBody>
          <a:bodyPr wrap="square" rtlCol="0">
            <a:spAutoFit/>
          </a:bodyPr>
          <a:lstStyle/>
          <a:p>
            <a:pPr algn="just"/>
            <a:r>
              <a:rPr lang="id-ID" sz="2400" b="1" dirty="0">
                <a:solidFill>
                  <a:prstClr val="white"/>
                </a:solidFill>
                <a:latin typeface="Arial" panose="020B0604020202020204" pitchFamily="34" charset="0"/>
                <a:ea typeface="微软雅黑" pitchFamily="34" charset="-122"/>
                <a:cs typeface="Arial" panose="020B0604020202020204" pitchFamily="34" charset="0"/>
              </a:rPr>
              <a:t>02</a:t>
            </a:r>
          </a:p>
        </p:txBody>
      </p:sp>
      <p:sp>
        <p:nvSpPr>
          <p:cNvPr id="28" name="TextBox 53"/>
          <p:cNvSpPr txBox="1"/>
          <p:nvPr/>
        </p:nvSpPr>
        <p:spPr>
          <a:xfrm>
            <a:off x="6122497" y="5369694"/>
            <a:ext cx="732810" cy="461665"/>
          </a:xfrm>
          <a:prstGeom prst="rect">
            <a:avLst/>
          </a:prstGeom>
          <a:noFill/>
        </p:spPr>
        <p:txBody>
          <a:bodyPr wrap="square" rtlCol="0">
            <a:spAutoFit/>
          </a:bodyPr>
          <a:lstStyle/>
          <a:p>
            <a:pPr algn="just"/>
            <a:r>
              <a:rPr lang="id-ID" sz="2400" b="1" dirty="0">
                <a:solidFill>
                  <a:prstClr val="white"/>
                </a:solidFill>
                <a:latin typeface="Arial" panose="020B0604020202020204" pitchFamily="34" charset="0"/>
                <a:ea typeface="微软雅黑" pitchFamily="34" charset="-122"/>
                <a:cs typeface="Arial" panose="020B0604020202020204" pitchFamily="34" charset="0"/>
              </a:rPr>
              <a:t>03</a:t>
            </a:r>
          </a:p>
        </p:txBody>
      </p:sp>
      <p:sp>
        <p:nvSpPr>
          <p:cNvPr id="29" name="TextBox 54"/>
          <p:cNvSpPr txBox="1"/>
          <p:nvPr/>
        </p:nvSpPr>
        <p:spPr>
          <a:xfrm>
            <a:off x="4081248" y="4081888"/>
            <a:ext cx="732810" cy="461665"/>
          </a:xfrm>
          <a:prstGeom prst="rect">
            <a:avLst/>
          </a:prstGeom>
          <a:noFill/>
        </p:spPr>
        <p:txBody>
          <a:bodyPr wrap="square" rtlCol="0">
            <a:spAutoFit/>
          </a:bodyPr>
          <a:lstStyle/>
          <a:p>
            <a:pPr algn="just"/>
            <a:r>
              <a:rPr lang="id-ID" sz="2400" b="1" dirty="0">
                <a:solidFill>
                  <a:prstClr val="white"/>
                </a:solidFill>
                <a:latin typeface="Arial" panose="020B0604020202020204" pitchFamily="34" charset="0"/>
                <a:ea typeface="微软雅黑" pitchFamily="34" charset="-122"/>
                <a:cs typeface="Arial" panose="020B0604020202020204" pitchFamily="34" charset="0"/>
              </a:rPr>
              <a:t>04</a:t>
            </a:r>
          </a:p>
        </p:txBody>
      </p:sp>
      <p:sp>
        <p:nvSpPr>
          <p:cNvPr id="30" name="TextBox 55"/>
          <p:cNvSpPr txBox="1"/>
          <p:nvPr/>
        </p:nvSpPr>
        <p:spPr>
          <a:xfrm>
            <a:off x="8687371" y="2009236"/>
            <a:ext cx="902811" cy="369332"/>
          </a:xfrm>
          <a:prstGeom prst="rect">
            <a:avLst/>
          </a:prstGeom>
          <a:noFill/>
        </p:spPr>
        <p:txBody>
          <a:bodyPr wrap="none" rtlCol="0">
            <a:spAutoFit/>
          </a:bodyPr>
          <a:lstStyle/>
          <a:p>
            <a:pPr algn="just"/>
            <a:r>
              <a:rPr lang="en-US" altLang="zh-CN" b="1">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Tối ưu</a:t>
            </a:r>
            <a:endParaRPr lang="id-ID"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31" name="TextBox 58"/>
          <p:cNvSpPr txBox="1"/>
          <p:nvPr/>
        </p:nvSpPr>
        <p:spPr>
          <a:xfrm>
            <a:off x="8353946" y="2290419"/>
            <a:ext cx="2926630" cy="704232"/>
          </a:xfrm>
          <a:prstGeom prst="rect">
            <a:avLst/>
          </a:prstGeom>
          <a:noFill/>
        </p:spPr>
        <p:txBody>
          <a:bodyPr wrap="square" rtlCol="0">
            <a:spAutoFit/>
          </a:bodyPr>
          <a:lstStyle/>
          <a:p>
            <a:pPr algn="just">
              <a:lnSpc>
                <a:spcPct val="150000"/>
              </a:lnSpc>
            </a:pPr>
            <a:r>
              <a:rPr lang="en-US" altLang="zh-CN"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Hệ thống phân ra từng phần nên dễ dáng phát triển</a:t>
            </a:r>
            <a:r>
              <a:rPr lang="zh-CN" altLang="en-US"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 。</a:t>
            </a:r>
            <a:r>
              <a:rPr lang="en-US" altLang="zh-CN"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 </a:t>
            </a:r>
            <a:endParaRPr lang="en-US" altLang="zh-CN" sz="1400"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cxnSp>
        <p:nvCxnSpPr>
          <p:cNvPr id="32" name="Elbow Connector 59"/>
          <p:cNvCxnSpPr/>
          <p:nvPr/>
        </p:nvCxnSpPr>
        <p:spPr>
          <a:xfrm rot="10800000">
            <a:off x="3513107" y="5336186"/>
            <a:ext cx="2403072" cy="387784"/>
          </a:xfrm>
          <a:prstGeom prst="bentConnector3">
            <a:avLst>
              <a:gd name="adj1" fmla="val 50000"/>
            </a:avLst>
          </a:prstGeom>
          <a:noFill/>
          <a:ln w="19050" cap="flat" cmpd="sng" algn="ctr">
            <a:solidFill>
              <a:schemeClr val="bg1">
                <a:lumMod val="65000"/>
              </a:schemeClr>
            </a:solidFill>
            <a:prstDash val="sysDash"/>
            <a:miter lim="800000"/>
            <a:tailEnd type="diamond"/>
          </a:ln>
          <a:effectLst/>
        </p:spPr>
      </p:cxnSp>
      <p:cxnSp>
        <p:nvCxnSpPr>
          <p:cNvPr id="33" name="Straight Connector 60"/>
          <p:cNvCxnSpPr/>
          <p:nvPr/>
        </p:nvCxnSpPr>
        <p:spPr>
          <a:xfrm>
            <a:off x="6262107" y="2328878"/>
            <a:ext cx="1980000" cy="0"/>
          </a:xfrm>
          <a:prstGeom prst="line">
            <a:avLst/>
          </a:prstGeom>
          <a:noFill/>
          <a:ln w="19050" cap="flat" cmpd="sng" algn="ctr">
            <a:solidFill>
              <a:schemeClr val="bg1">
                <a:lumMod val="65000"/>
              </a:schemeClr>
            </a:solidFill>
            <a:prstDash val="sysDash"/>
            <a:miter lim="800000"/>
            <a:headEnd type="none" w="med" len="med"/>
            <a:tailEnd type="diamond"/>
          </a:ln>
          <a:effectLst/>
        </p:spPr>
      </p:cxnSp>
      <p:cxnSp>
        <p:nvCxnSpPr>
          <p:cNvPr id="34" name="Elbow Connector 61"/>
          <p:cNvCxnSpPr/>
          <p:nvPr/>
        </p:nvCxnSpPr>
        <p:spPr>
          <a:xfrm rot="16200000" flipV="1">
            <a:off x="3375857" y="2807447"/>
            <a:ext cx="1212354" cy="750015"/>
          </a:xfrm>
          <a:prstGeom prst="bentConnector3">
            <a:avLst>
              <a:gd name="adj1" fmla="val 100000"/>
            </a:avLst>
          </a:prstGeom>
          <a:noFill/>
          <a:ln w="19050" cap="flat" cmpd="sng" algn="ctr">
            <a:solidFill>
              <a:schemeClr val="bg1">
                <a:lumMod val="65000"/>
              </a:schemeClr>
            </a:solidFill>
            <a:prstDash val="sysDash"/>
            <a:miter lim="800000"/>
            <a:tailEnd type="diamond"/>
          </a:ln>
          <a:effectLst/>
        </p:spPr>
      </p:cxnSp>
      <p:cxnSp>
        <p:nvCxnSpPr>
          <p:cNvPr id="35" name="Elbow Connector 62"/>
          <p:cNvCxnSpPr/>
          <p:nvPr/>
        </p:nvCxnSpPr>
        <p:spPr>
          <a:xfrm>
            <a:off x="7829464" y="4141279"/>
            <a:ext cx="976198" cy="574006"/>
          </a:xfrm>
          <a:prstGeom prst="bentConnector3">
            <a:avLst>
              <a:gd name="adj1" fmla="val 1587"/>
            </a:avLst>
          </a:prstGeom>
          <a:noFill/>
          <a:ln w="19050" cap="flat" cmpd="sng" algn="ctr">
            <a:solidFill>
              <a:schemeClr val="bg1">
                <a:lumMod val="65000"/>
              </a:schemeClr>
            </a:solidFill>
            <a:prstDash val="sysDash"/>
            <a:miter lim="800000"/>
            <a:tailEnd type="diamond"/>
          </a:ln>
          <a:effectLst/>
        </p:spPr>
      </p:cxnSp>
      <p:sp>
        <p:nvSpPr>
          <p:cNvPr id="36" name="TextBox 63"/>
          <p:cNvSpPr txBox="1"/>
          <p:nvPr/>
        </p:nvSpPr>
        <p:spPr>
          <a:xfrm>
            <a:off x="9120490" y="4299587"/>
            <a:ext cx="1056700" cy="369332"/>
          </a:xfrm>
          <a:prstGeom prst="rect">
            <a:avLst/>
          </a:prstGeom>
          <a:noFill/>
        </p:spPr>
        <p:txBody>
          <a:bodyPr wrap="none" rtlCol="0">
            <a:spAutoFit/>
          </a:bodyPr>
          <a:lstStyle/>
          <a:p>
            <a:pPr algn="just"/>
            <a:r>
              <a:rPr lang="en-US" altLang="zh-CN" b="1">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Liên kết</a:t>
            </a:r>
            <a:endParaRPr lang="id-ID"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37" name="TextBox 64"/>
          <p:cNvSpPr txBox="1"/>
          <p:nvPr/>
        </p:nvSpPr>
        <p:spPr>
          <a:xfrm>
            <a:off x="8864010" y="4580770"/>
            <a:ext cx="2480617" cy="1061829"/>
          </a:xfrm>
          <a:prstGeom prst="rect">
            <a:avLst/>
          </a:prstGeom>
          <a:noFill/>
        </p:spPr>
        <p:txBody>
          <a:bodyPr wrap="square" rtlCol="0">
            <a:spAutoFit/>
          </a:bodyPr>
          <a:lstStyle/>
          <a:p>
            <a:pPr algn="just">
              <a:lnSpc>
                <a:spcPct val="150000"/>
              </a:lnSpc>
            </a:pPr>
            <a:r>
              <a:rPr lang="vi-VN" altLang="zh-CN"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Chia thành nhiều modun nhỏ nên nhiều người có thể làm chung dự án</a:t>
            </a:r>
            <a:r>
              <a:rPr lang="zh-CN" altLang="en-US"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a:t>
            </a:r>
            <a:endParaRPr lang="en-US" sz="1400"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38" name="TextBox 65"/>
          <p:cNvSpPr txBox="1"/>
          <p:nvPr/>
        </p:nvSpPr>
        <p:spPr>
          <a:xfrm>
            <a:off x="2323587" y="2259972"/>
            <a:ext cx="915635" cy="369332"/>
          </a:xfrm>
          <a:prstGeom prst="rect">
            <a:avLst/>
          </a:prstGeom>
          <a:noFill/>
        </p:spPr>
        <p:txBody>
          <a:bodyPr wrap="none" rtlCol="0">
            <a:spAutoFit/>
          </a:bodyPr>
          <a:lstStyle/>
          <a:p>
            <a:pPr algn="just"/>
            <a:r>
              <a:rPr lang="en-US" altLang="zh-CN" b="1">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Bảo trì</a:t>
            </a:r>
            <a:endParaRPr lang="id-ID"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39" name="TextBox 66"/>
          <p:cNvSpPr txBox="1"/>
          <p:nvPr/>
        </p:nvSpPr>
        <p:spPr>
          <a:xfrm>
            <a:off x="1085618" y="2541154"/>
            <a:ext cx="2480617" cy="704232"/>
          </a:xfrm>
          <a:prstGeom prst="rect">
            <a:avLst/>
          </a:prstGeom>
          <a:noFill/>
        </p:spPr>
        <p:txBody>
          <a:bodyPr wrap="square" rtlCol="0">
            <a:spAutoFit/>
          </a:bodyPr>
          <a:lstStyle/>
          <a:p>
            <a:pPr algn="just">
              <a:lnSpc>
                <a:spcPct val="150000"/>
              </a:lnSpc>
            </a:pPr>
            <a:r>
              <a:rPr lang="vi-VN" altLang="zh-CN"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Vấn đề bảo trì cũng tương đối dễ dàng, dễ nâng cấp</a:t>
            </a:r>
            <a:r>
              <a:rPr lang="zh-CN" altLang="en-US"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a:t>
            </a:r>
            <a:endParaRPr lang="en-US" sz="1400"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40" name="TextBox 67"/>
          <p:cNvSpPr txBox="1"/>
          <p:nvPr/>
        </p:nvSpPr>
        <p:spPr>
          <a:xfrm>
            <a:off x="2026528" y="4996781"/>
            <a:ext cx="1287532" cy="369332"/>
          </a:xfrm>
          <a:prstGeom prst="rect">
            <a:avLst/>
          </a:prstGeom>
          <a:noFill/>
        </p:spPr>
        <p:txBody>
          <a:bodyPr wrap="none" rtlCol="0">
            <a:spAutoFit/>
          </a:bodyPr>
          <a:lstStyle/>
          <a:p>
            <a:pPr algn="just"/>
            <a:r>
              <a:rPr lang="en-US" altLang="zh-CN" b="1">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Kiểm soát</a:t>
            </a:r>
            <a:endParaRPr lang="id-ID" altLang="zh-CN" b="1"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sp>
        <p:nvSpPr>
          <p:cNvPr id="41" name="TextBox 68"/>
          <p:cNvSpPr txBox="1"/>
          <p:nvPr/>
        </p:nvSpPr>
        <p:spPr>
          <a:xfrm>
            <a:off x="974508" y="5277963"/>
            <a:ext cx="2480617" cy="698717"/>
          </a:xfrm>
          <a:prstGeom prst="rect">
            <a:avLst/>
          </a:prstGeom>
          <a:noFill/>
        </p:spPr>
        <p:txBody>
          <a:bodyPr wrap="square" rtlCol="0">
            <a:spAutoFit/>
          </a:bodyPr>
          <a:lstStyle/>
          <a:p>
            <a:pPr algn="just">
              <a:lnSpc>
                <a:spcPct val="150000"/>
              </a:lnSpc>
            </a:pPr>
            <a:r>
              <a:rPr lang="en-US" altLang="zh-CN"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Dễ dàng debug(gỡ lỗi) trong quá trình xây dựng</a:t>
            </a:r>
            <a:r>
              <a:rPr lang="zh-CN" altLang="en-US" sz="1400">
                <a:solidFill>
                  <a:schemeClr val="tx1">
                    <a:lumMod val="50000"/>
                    <a:lumOff val="50000"/>
                  </a:schemeClr>
                </a:solidFill>
                <a:latin typeface="Arial" panose="020B0604020202020204" pitchFamily="34" charset="0"/>
                <a:ea typeface="微软雅黑" pitchFamily="34" charset="-122"/>
                <a:cs typeface="Arial" panose="020B0604020202020204" pitchFamily="34" charset="0"/>
              </a:rPr>
              <a:t>。</a:t>
            </a:r>
            <a:endParaRPr lang="en-US" altLang="zh-CN" sz="1400" dirty="0">
              <a:solidFill>
                <a:schemeClr val="tx1">
                  <a:lumMod val="50000"/>
                  <a:lumOff val="50000"/>
                </a:schemeClr>
              </a:solidFill>
              <a:latin typeface="Arial" panose="020B0604020202020204" pitchFamily="34" charset="0"/>
              <a:ea typeface="微软雅黑" pitchFamily="34" charset="-122"/>
              <a:cs typeface="Arial" panose="020B0604020202020204" pitchFamily="34" charset="0"/>
            </a:endParaRPr>
          </a:p>
        </p:txBody>
      </p:sp>
      <p:grpSp>
        <p:nvGrpSpPr>
          <p:cNvPr id="42" name="Group 69"/>
          <p:cNvGrpSpPr/>
          <p:nvPr/>
        </p:nvGrpSpPr>
        <p:grpSpPr>
          <a:xfrm>
            <a:off x="6440884" y="3116085"/>
            <a:ext cx="547960" cy="417157"/>
            <a:chOff x="2320926" y="1616075"/>
            <a:chExt cx="492124" cy="374650"/>
          </a:xfrm>
          <a:solidFill>
            <a:sysClr val="window" lastClr="FFFFFF"/>
          </a:solidFill>
        </p:grpSpPr>
        <p:sp>
          <p:nvSpPr>
            <p:cNvPr id="43" name="Freeform 20"/>
            <p:cNvSpPr>
              <a:spLocks/>
            </p:cNvSpPr>
            <p:nvPr/>
          </p:nvSpPr>
          <p:spPr bwMode="auto">
            <a:xfrm>
              <a:off x="2541588" y="1793875"/>
              <a:ext cx="52387" cy="53975"/>
            </a:xfrm>
            <a:custGeom>
              <a:avLst/>
              <a:gdLst>
                <a:gd name="T0" fmla="*/ 10 w 14"/>
                <a:gd name="T1" fmla="*/ 14 h 14"/>
                <a:gd name="T2" fmla="*/ 14 w 14"/>
                <a:gd name="T3" fmla="*/ 10 h 14"/>
                <a:gd name="T4" fmla="*/ 14 w 14"/>
                <a:gd name="T5" fmla="*/ 4 h 14"/>
                <a:gd name="T6" fmla="*/ 10 w 14"/>
                <a:gd name="T7" fmla="*/ 0 h 14"/>
                <a:gd name="T8" fmla="*/ 4 w 14"/>
                <a:gd name="T9" fmla="*/ 0 h 14"/>
                <a:gd name="T10" fmla="*/ 0 w 14"/>
                <a:gd name="T11" fmla="*/ 4 h 14"/>
                <a:gd name="T12" fmla="*/ 0 w 14"/>
                <a:gd name="T13" fmla="*/ 10 h 14"/>
                <a:gd name="T14" fmla="*/ 4 w 14"/>
                <a:gd name="T15" fmla="*/ 14 h 14"/>
                <a:gd name="T16" fmla="*/ 10 w 14"/>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10" y="14"/>
                  </a:moveTo>
                  <a:cubicBezTo>
                    <a:pt x="12" y="14"/>
                    <a:pt x="14" y="13"/>
                    <a:pt x="14" y="10"/>
                  </a:cubicBezTo>
                  <a:cubicBezTo>
                    <a:pt x="14" y="4"/>
                    <a:pt x="14" y="4"/>
                    <a:pt x="14" y="4"/>
                  </a:cubicBezTo>
                  <a:cubicBezTo>
                    <a:pt x="14" y="2"/>
                    <a:pt x="12" y="0"/>
                    <a:pt x="10" y="0"/>
                  </a:cubicBezTo>
                  <a:cubicBezTo>
                    <a:pt x="4" y="0"/>
                    <a:pt x="4" y="0"/>
                    <a:pt x="4" y="0"/>
                  </a:cubicBezTo>
                  <a:cubicBezTo>
                    <a:pt x="2" y="0"/>
                    <a:pt x="0" y="2"/>
                    <a:pt x="0" y="4"/>
                  </a:cubicBezTo>
                  <a:cubicBezTo>
                    <a:pt x="0" y="10"/>
                    <a:pt x="0" y="10"/>
                    <a:pt x="0" y="10"/>
                  </a:cubicBezTo>
                  <a:cubicBezTo>
                    <a:pt x="0" y="13"/>
                    <a:pt x="2" y="14"/>
                    <a:pt x="4" y="14"/>
                  </a:cubicBezTo>
                  <a:lnTo>
                    <a:pt x="1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4" name="Freeform 21"/>
            <p:cNvSpPr>
              <a:spLocks noEditPoints="1"/>
            </p:cNvSpPr>
            <p:nvPr/>
          </p:nvSpPr>
          <p:spPr bwMode="auto">
            <a:xfrm>
              <a:off x="2320926" y="1616075"/>
              <a:ext cx="492124" cy="196850"/>
            </a:xfrm>
            <a:custGeom>
              <a:avLst/>
              <a:gdLst>
                <a:gd name="T0" fmla="*/ 116 w 128"/>
                <a:gd name="T1" fmla="*/ 17 h 51"/>
                <a:gd name="T2" fmla="*/ 90 w 128"/>
                <a:gd name="T3" fmla="*/ 17 h 51"/>
                <a:gd name="T4" fmla="*/ 90 w 128"/>
                <a:gd name="T5" fmla="*/ 12 h 51"/>
                <a:gd name="T6" fmla="*/ 80 w 128"/>
                <a:gd name="T7" fmla="*/ 0 h 51"/>
                <a:gd name="T8" fmla="*/ 49 w 128"/>
                <a:gd name="T9" fmla="*/ 0 h 51"/>
                <a:gd name="T10" fmla="*/ 38 w 128"/>
                <a:gd name="T11" fmla="*/ 12 h 51"/>
                <a:gd name="T12" fmla="*/ 38 w 128"/>
                <a:gd name="T13" fmla="*/ 17 h 51"/>
                <a:gd name="T14" fmla="*/ 12 w 128"/>
                <a:gd name="T15" fmla="*/ 17 h 51"/>
                <a:gd name="T16" fmla="*/ 0 w 128"/>
                <a:gd name="T17" fmla="*/ 29 h 51"/>
                <a:gd name="T18" fmla="*/ 0 w 128"/>
                <a:gd name="T19" fmla="*/ 51 h 51"/>
                <a:gd name="T20" fmla="*/ 53 w 128"/>
                <a:gd name="T21" fmla="*/ 51 h 51"/>
                <a:gd name="T22" fmla="*/ 53 w 128"/>
                <a:gd name="T23" fmla="*/ 50 h 51"/>
                <a:gd name="T24" fmla="*/ 61 w 128"/>
                <a:gd name="T25" fmla="*/ 42 h 51"/>
                <a:gd name="T26" fmla="*/ 67 w 128"/>
                <a:gd name="T27" fmla="*/ 42 h 51"/>
                <a:gd name="T28" fmla="*/ 75 w 128"/>
                <a:gd name="T29" fmla="*/ 50 h 51"/>
                <a:gd name="T30" fmla="*/ 75 w 128"/>
                <a:gd name="T31" fmla="*/ 51 h 51"/>
                <a:gd name="T32" fmla="*/ 128 w 128"/>
                <a:gd name="T33" fmla="*/ 51 h 51"/>
                <a:gd name="T34" fmla="*/ 128 w 128"/>
                <a:gd name="T35" fmla="*/ 29 h 51"/>
                <a:gd name="T36" fmla="*/ 116 w 128"/>
                <a:gd name="T37" fmla="*/ 17 h 51"/>
                <a:gd name="T38" fmla="*/ 44 w 128"/>
                <a:gd name="T39" fmla="*/ 12 h 51"/>
                <a:gd name="T40" fmla="*/ 49 w 128"/>
                <a:gd name="T41" fmla="*/ 6 h 51"/>
                <a:gd name="T42" fmla="*/ 79 w 128"/>
                <a:gd name="T43" fmla="*/ 6 h 51"/>
                <a:gd name="T44" fmla="*/ 84 w 128"/>
                <a:gd name="T45" fmla="*/ 12 h 51"/>
                <a:gd name="T46" fmla="*/ 84 w 128"/>
                <a:gd name="T47" fmla="*/ 17 h 51"/>
                <a:gd name="T48" fmla="*/ 44 w 128"/>
                <a:gd name="T49" fmla="*/ 17 h 51"/>
                <a:gd name="T50" fmla="*/ 44 w 128"/>
                <a:gd name="T51"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51">
                  <a:moveTo>
                    <a:pt x="116" y="17"/>
                  </a:moveTo>
                  <a:cubicBezTo>
                    <a:pt x="90" y="17"/>
                    <a:pt x="90" y="17"/>
                    <a:pt x="90" y="17"/>
                  </a:cubicBezTo>
                  <a:cubicBezTo>
                    <a:pt x="90" y="12"/>
                    <a:pt x="90" y="12"/>
                    <a:pt x="90" y="12"/>
                  </a:cubicBezTo>
                  <a:cubicBezTo>
                    <a:pt x="90" y="6"/>
                    <a:pt x="85" y="0"/>
                    <a:pt x="80" y="0"/>
                  </a:cubicBezTo>
                  <a:cubicBezTo>
                    <a:pt x="49" y="0"/>
                    <a:pt x="49" y="0"/>
                    <a:pt x="49" y="0"/>
                  </a:cubicBezTo>
                  <a:cubicBezTo>
                    <a:pt x="43" y="0"/>
                    <a:pt x="38" y="6"/>
                    <a:pt x="38" y="12"/>
                  </a:cubicBezTo>
                  <a:cubicBezTo>
                    <a:pt x="38" y="17"/>
                    <a:pt x="38" y="17"/>
                    <a:pt x="38" y="17"/>
                  </a:cubicBezTo>
                  <a:cubicBezTo>
                    <a:pt x="12" y="17"/>
                    <a:pt x="12" y="17"/>
                    <a:pt x="12" y="17"/>
                  </a:cubicBezTo>
                  <a:cubicBezTo>
                    <a:pt x="6" y="17"/>
                    <a:pt x="0" y="22"/>
                    <a:pt x="0" y="29"/>
                  </a:cubicBezTo>
                  <a:cubicBezTo>
                    <a:pt x="0" y="51"/>
                    <a:pt x="0" y="51"/>
                    <a:pt x="0" y="51"/>
                  </a:cubicBezTo>
                  <a:cubicBezTo>
                    <a:pt x="53" y="51"/>
                    <a:pt x="53" y="51"/>
                    <a:pt x="53" y="51"/>
                  </a:cubicBezTo>
                  <a:cubicBezTo>
                    <a:pt x="53" y="50"/>
                    <a:pt x="53" y="50"/>
                    <a:pt x="53" y="50"/>
                  </a:cubicBezTo>
                  <a:cubicBezTo>
                    <a:pt x="53" y="46"/>
                    <a:pt x="57" y="42"/>
                    <a:pt x="61" y="42"/>
                  </a:cubicBezTo>
                  <a:cubicBezTo>
                    <a:pt x="67" y="42"/>
                    <a:pt x="67" y="42"/>
                    <a:pt x="67" y="42"/>
                  </a:cubicBezTo>
                  <a:cubicBezTo>
                    <a:pt x="72" y="42"/>
                    <a:pt x="75" y="46"/>
                    <a:pt x="75" y="50"/>
                  </a:cubicBezTo>
                  <a:cubicBezTo>
                    <a:pt x="75" y="51"/>
                    <a:pt x="75" y="51"/>
                    <a:pt x="75" y="51"/>
                  </a:cubicBezTo>
                  <a:cubicBezTo>
                    <a:pt x="128" y="51"/>
                    <a:pt x="128" y="51"/>
                    <a:pt x="128" y="51"/>
                  </a:cubicBezTo>
                  <a:cubicBezTo>
                    <a:pt x="128" y="29"/>
                    <a:pt x="128" y="29"/>
                    <a:pt x="128" y="29"/>
                  </a:cubicBezTo>
                  <a:cubicBezTo>
                    <a:pt x="128" y="22"/>
                    <a:pt x="123" y="17"/>
                    <a:pt x="116" y="17"/>
                  </a:cubicBezTo>
                  <a:close/>
                  <a:moveTo>
                    <a:pt x="44" y="12"/>
                  </a:moveTo>
                  <a:cubicBezTo>
                    <a:pt x="44" y="9"/>
                    <a:pt x="47" y="6"/>
                    <a:pt x="49" y="6"/>
                  </a:cubicBezTo>
                  <a:cubicBezTo>
                    <a:pt x="79" y="6"/>
                    <a:pt x="79" y="6"/>
                    <a:pt x="79" y="6"/>
                  </a:cubicBezTo>
                  <a:cubicBezTo>
                    <a:pt x="82" y="6"/>
                    <a:pt x="84" y="9"/>
                    <a:pt x="84" y="12"/>
                  </a:cubicBezTo>
                  <a:cubicBezTo>
                    <a:pt x="84" y="17"/>
                    <a:pt x="84" y="17"/>
                    <a:pt x="84" y="17"/>
                  </a:cubicBezTo>
                  <a:cubicBezTo>
                    <a:pt x="44" y="17"/>
                    <a:pt x="44" y="17"/>
                    <a:pt x="44" y="17"/>
                  </a:cubicBezTo>
                  <a:lnTo>
                    <a:pt x="4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5" name="Freeform 22"/>
            <p:cNvSpPr>
              <a:spLocks/>
            </p:cNvSpPr>
            <p:nvPr/>
          </p:nvSpPr>
          <p:spPr bwMode="auto">
            <a:xfrm>
              <a:off x="2333625" y="1828800"/>
              <a:ext cx="468312" cy="161925"/>
            </a:xfrm>
            <a:custGeom>
              <a:avLst/>
              <a:gdLst>
                <a:gd name="T0" fmla="*/ 72 w 122"/>
                <a:gd name="T1" fmla="*/ 1 h 42"/>
                <a:gd name="T2" fmla="*/ 64 w 122"/>
                <a:gd name="T3" fmla="*/ 9 h 42"/>
                <a:gd name="T4" fmla="*/ 58 w 122"/>
                <a:gd name="T5" fmla="*/ 9 h 42"/>
                <a:gd name="T6" fmla="*/ 51 w 122"/>
                <a:gd name="T7" fmla="*/ 1 h 42"/>
                <a:gd name="T8" fmla="*/ 51 w 122"/>
                <a:gd name="T9" fmla="*/ 0 h 42"/>
                <a:gd name="T10" fmla="*/ 0 w 122"/>
                <a:gd name="T11" fmla="*/ 0 h 42"/>
                <a:gd name="T12" fmla="*/ 0 w 122"/>
                <a:gd name="T13" fmla="*/ 30 h 42"/>
                <a:gd name="T14" fmla="*/ 12 w 122"/>
                <a:gd name="T15" fmla="*/ 42 h 42"/>
                <a:gd name="T16" fmla="*/ 111 w 122"/>
                <a:gd name="T17" fmla="*/ 42 h 42"/>
                <a:gd name="T18" fmla="*/ 122 w 122"/>
                <a:gd name="T19" fmla="*/ 30 h 42"/>
                <a:gd name="T20" fmla="*/ 122 w 122"/>
                <a:gd name="T21" fmla="*/ 0 h 42"/>
                <a:gd name="T22" fmla="*/ 72 w 122"/>
                <a:gd name="T23" fmla="*/ 0 h 42"/>
                <a:gd name="T24" fmla="*/ 72 w 122"/>
                <a:gd name="T25"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42">
                  <a:moveTo>
                    <a:pt x="72" y="1"/>
                  </a:moveTo>
                  <a:cubicBezTo>
                    <a:pt x="72" y="6"/>
                    <a:pt x="68" y="9"/>
                    <a:pt x="64" y="9"/>
                  </a:cubicBezTo>
                  <a:cubicBezTo>
                    <a:pt x="58" y="9"/>
                    <a:pt x="58" y="9"/>
                    <a:pt x="58" y="9"/>
                  </a:cubicBezTo>
                  <a:cubicBezTo>
                    <a:pt x="54" y="9"/>
                    <a:pt x="51" y="6"/>
                    <a:pt x="51" y="1"/>
                  </a:cubicBezTo>
                  <a:cubicBezTo>
                    <a:pt x="51" y="0"/>
                    <a:pt x="51" y="0"/>
                    <a:pt x="51" y="0"/>
                  </a:cubicBezTo>
                  <a:cubicBezTo>
                    <a:pt x="0" y="0"/>
                    <a:pt x="0" y="0"/>
                    <a:pt x="0" y="0"/>
                  </a:cubicBezTo>
                  <a:cubicBezTo>
                    <a:pt x="0" y="30"/>
                    <a:pt x="0" y="30"/>
                    <a:pt x="0" y="30"/>
                  </a:cubicBezTo>
                  <a:cubicBezTo>
                    <a:pt x="0" y="36"/>
                    <a:pt x="5" y="42"/>
                    <a:pt x="12" y="42"/>
                  </a:cubicBezTo>
                  <a:cubicBezTo>
                    <a:pt x="111" y="42"/>
                    <a:pt x="111" y="42"/>
                    <a:pt x="111" y="42"/>
                  </a:cubicBezTo>
                  <a:cubicBezTo>
                    <a:pt x="117" y="42"/>
                    <a:pt x="122" y="36"/>
                    <a:pt x="122" y="30"/>
                  </a:cubicBezTo>
                  <a:cubicBezTo>
                    <a:pt x="122" y="0"/>
                    <a:pt x="122" y="0"/>
                    <a:pt x="122" y="0"/>
                  </a:cubicBezTo>
                  <a:cubicBezTo>
                    <a:pt x="72" y="0"/>
                    <a:pt x="72" y="0"/>
                    <a:pt x="72" y="0"/>
                  </a:cubicBezTo>
                  <a:lnTo>
                    <a:pt x="7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sp>
        <p:nvSpPr>
          <p:cNvPr id="46" name="Freeform 26"/>
          <p:cNvSpPr>
            <a:spLocks noEditPoints="1"/>
          </p:cNvSpPr>
          <p:nvPr/>
        </p:nvSpPr>
        <p:spPr bwMode="auto">
          <a:xfrm>
            <a:off x="6489451" y="4277213"/>
            <a:ext cx="641811" cy="641811"/>
          </a:xfrm>
          <a:custGeom>
            <a:avLst/>
            <a:gdLst>
              <a:gd name="T0" fmla="*/ 96 w 660"/>
              <a:gd name="T1" fmla="*/ 96 h 660"/>
              <a:gd name="T2" fmla="*/ 96 w 660"/>
              <a:gd name="T3" fmla="*/ 563 h 660"/>
              <a:gd name="T4" fmla="*/ 563 w 660"/>
              <a:gd name="T5" fmla="*/ 563 h 660"/>
              <a:gd name="T6" fmla="*/ 563 w 660"/>
              <a:gd name="T7" fmla="*/ 96 h 660"/>
              <a:gd name="T8" fmla="*/ 578 w 660"/>
              <a:gd name="T9" fmla="*/ 180 h 660"/>
              <a:gd name="T10" fmla="*/ 465 w 660"/>
              <a:gd name="T11" fmla="*/ 120 h 660"/>
              <a:gd name="T12" fmla="*/ 380 w 660"/>
              <a:gd name="T13" fmla="*/ 44 h 660"/>
              <a:gd name="T14" fmla="*/ 578 w 660"/>
              <a:gd name="T15" fmla="*/ 180 h 660"/>
              <a:gd name="T16" fmla="*/ 482 w 660"/>
              <a:gd name="T17" fmla="*/ 474 h 660"/>
              <a:gd name="T18" fmla="*/ 619 w 660"/>
              <a:gd name="T19" fmla="*/ 340 h 660"/>
              <a:gd name="T20" fmla="*/ 341 w 660"/>
              <a:gd name="T21" fmla="*/ 619 h 660"/>
              <a:gd name="T22" fmla="*/ 340 w 660"/>
              <a:gd name="T23" fmla="*/ 548 h 660"/>
              <a:gd name="T24" fmla="*/ 440 w 660"/>
              <a:gd name="T25" fmla="*/ 506 h 660"/>
              <a:gd name="T26" fmla="*/ 220 w 660"/>
              <a:gd name="T27" fmla="*/ 506 h 660"/>
              <a:gd name="T28" fmla="*/ 320 w 660"/>
              <a:gd name="T29" fmla="*/ 548 h 660"/>
              <a:gd name="T30" fmla="*/ 319 w 660"/>
              <a:gd name="T31" fmla="*/ 619 h 660"/>
              <a:gd name="T32" fmla="*/ 65 w 660"/>
              <a:gd name="T33" fmla="*/ 213 h 660"/>
              <a:gd name="T34" fmla="*/ 151 w 660"/>
              <a:gd name="T35" fmla="*/ 281 h 660"/>
              <a:gd name="T36" fmla="*/ 40 w 660"/>
              <a:gd name="T37" fmla="*/ 320 h 660"/>
              <a:gd name="T38" fmla="*/ 319 w 660"/>
              <a:gd name="T39" fmla="*/ 40 h 660"/>
              <a:gd name="T40" fmla="*/ 320 w 660"/>
              <a:gd name="T41" fmla="*/ 147 h 660"/>
              <a:gd name="T42" fmla="*/ 319 w 660"/>
              <a:gd name="T43" fmla="*/ 40 h 660"/>
              <a:gd name="T44" fmla="*/ 419 w 660"/>
              <a:gd name="T45" fmla="*/ 151 h 660"/>
              <a:gd name="T46" fmla="*/ 340 w 660"/>
              <a:gd name="T47" fmla="*/ 40 h 660"/>
              <a:gd name="T48" fmla="*/ 429 w 660"/>
              <a:gd name="T49" fmla="*/ 135 h 660"/>
              <a:gd name="T50" fmla="*/ 416 w 660"/>
              <a:gd name="T51" fmla="*/ 177 h 660"/>
              <a:gd name="T52" fmla="*/ 471 w 660"/>
              <a:gd name="T53" fmla="*/ 219 h 660"/>
              <a:gd name="T54" fmla="*/ 340 w 660"/>
              <a:gd name="T55" fmla="*/ 320 h 660"/>
              <a:gd name="T56" fmla="*/ 488 w 660"/>
              <a:gd name="T57" fmla="*/ 169 h 660"/>
              <a:gd name="T58" fmla="*/ 442 w 660"/>
              <a:gd name="T59" fmla="*/ 169 h 660"/>
              <a:gd name="T60" fmla="*/ 488 w 660"/>
              <a:gd name="T61" fmla="*/ 169 h 660"/>
              <a:gd name="T62" fmla="*/ 320 w 660"/>
              <a:gd name="T63" fmla="*/ 320 h 660"/>
              <a:gd name="T64" fmla="*/ 173 w 660"/>
              <a:gd name="T65" fmla="*/ 282 h 660"/>
              <a:gd name="T66" fmla="*/ 320 w 660"/>
              <a:gd name="T67" fmla="*/ 173 h 660"/>
              <a:gd name="T68" fmla="*/ 159 w 660"/>
              <a:gd name="T69" fmla="*/ 352 h 660"/>
              <a:gd name="T70" fmla="*/ 159 w 660"/>
              <a:gd name="T71" fmla="*/ 307 h 660"/>
              <a:gd name="T72" fmla="*/ 40 w 660"/>
              <a:gd name="T73" fmla="*/ 340 h 660"/>
              <a:gd name="T74" fmla="*/ 151 w 660"/>
              <a:gd name="T75" fmla="*/ 379 h 660"/>
              <a:gd name="T76" fmla="*/ 65 w 660"/>
              <a:gd name="T77" fmla="*/ 447 h 660"/>
              <a:gd name="T78" fmla="*/ 173 w 660"/>
              <a:gd name="T79" fmla="*/ 377 h 660"/>
              <a:gd name="T80" fmla="*/ 320 w 660"/>
              <a:gd name="T81" fmla="*/ 340 h 660"/>
              <a:gd name="T82" fmla="*/ 282 w 660"/>
              <a:gd name="T83" fmla="*/ 486 h 660"/>
              <a:gd name="T84" fmla="*/ 173 w 660"/>
              <a:gd name="T85" fmla="*/ 377 h 660"/>
              <a:gd name="T86" fmla="*/ 330 w 660"/>
              <a:gd name="T87" fmla="*/ 523 h 660"/>
              <a:gd name="T88" fmla="*/ 330 w 660"/>
              <a:gd name="T89" fmla="*/ 477 h 660"/>
              <a:gd name="T90" fmla="*/ 377 w 660"/>
              <a:gd name="T91" fmla="*/ 486 h 660"/>
              <a:gd name="T92" fmla="*/ 340 w 660"/>
              <a:gd name="T93" fmla="*/ 340 h 660"/>
              <a:gd name="T94" fmla="*/ 455 w 660"/>
              <a:gd name="T95" fmla="*/ 478 h 660"/>
              <a:gd name="T96" fmla="*/ 512 w 660"/>
              <a:gd name="T97" fmla="*/ 320 h 660"/>
              <a:gd name="T98" fmla="*/ 510 w 660"/>
              <a:gd name="T99" fmla="*/ 191 h 660"/>
              <a:gd name="T100" fmla="*/ 619 w 660"/>
              <a:gd name="T101" fmla="*/ 320 h 660"/>
              <a:gd name="T102" fmla="*/ 125 w 660"/>
              <a:gd name="T103" fmla="*/ 125 h 660"/>
              <a:gd name="T104" fmla="*/ 195 w 660"/>
              <a:gd name="T105" fmla="*/ 151 h 660"/>
              <a:gd name="T106" fmla="*/ 81 w 660"/>
              <a:gd name="T107" fmla="*/ 180 h 660"/>
              <a:gd name="T108" fmla="*/ 81 w 660"/>
              <a:gd name="T109" fmla="*/ 479 h 660"/>
              <a:gd name="T110" fmla="*/ 195 w 660"/>
              <a:gd name="T111" fmla="*/ 508 h 660"/>
              <a:gd name="T112" fmla="*/ 125 w 660"/>
              <a:gd name="T113" fmla="*/ 535 h 660"/>
              <a:gd name="T114" fmla="*/ 535 w 660"/>
              <a:gd name="T115" fmla="*/ 535 h 660"/>
              <a:gd name="T116" fmla="*/ 465 w 660"/>
              <a:gd name="T117" fmla="*/ 508 h 660"/>
              <a:gd name="T118" fmla="*/ 578 w 660"/>
              <a:gd name="T119" fmla="*/ 47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0" h="660">
                <a:moveTo>
                  <a:pt x="330" y="0"/>
                </a:moveTo>
                <a:cubicBezTo>
                  <a:pt x="242" y="0"/>
                  <a:pt x="159" y="34"/>
                  <a:pt x="96" y="96"/>
                </a:cubicBezTo>
                <a:cubicBezTo>
                  <a:pt x="34" y="159"/>
                  <a:pt x="0" y="242"/>
                  <a:pt x="0" y="330"/>
                </a:cubicBezTo>
                <a:cubicBezTo>
                  <a:pt x="0" y="418"/>
                  <a:pt x="34" y="501"/>
                  <a:pt x="96" y="563"/>
                </a:cubicBezTo>
                <a:cubicBezTo>
                  <a:pt x="159" y="626"/>
                  <a:pt x="242" y="660"/>
                  <a:pt x="330" y="660"/>
                </a:cubicBezTo>
                <a:cubicBezTo>
                  <a:pt x="418" y="660"/>
                  <a:pt x="501" y="626"/>
                  <a:pt x="563" y="563"/>
                </a:cubicBezTo>
                <a:cubicBezTo>
                  <a:pt x="626" y="501"/>
                  <a:pt x="660" y="418"/>
                  <a:pt x="660" y="330"/>
                </a:cubicBezTo>
                <a:cubicBezTo>
                  <a:pt x="660" y="242"/>
                  <a:pt x="626" y="159"/>
                  <a:pt x="563" y="96"/>
                </a:cubicBezTo>
                <a:cubicBezTo>
                  <a:pt x="501" y="34"/>
                  <a:pt x="418" y="0"/>
                  <a:pt x="330" y="0"/>
                </a:cubicBezTo>
                <a:close/>
                <a:moveTo>
                  <a:pt x="578" y="180"/>
                </a:moveTo>
                <a:cubicBezTo>
                  <a:pt x="557" y="175"/>
                  <a:pt x="536" y="169"/>
                  <a:pt x="514" y="165"/>
                </a:cubicBezTo>
                <a:cubicBezTo>
                  <a:pt x="512" y="140"/>
                  <a:pt x="491" y="120"/>
                  <a:pt x="465" y="120"/>
                </a:cubicBezTo>
                <a:cubicBezTo>
                  <a:pt x="459" y="120"/>
                  <a:pt x="453" y="121"/>
                  <a:pt x="448" y="123"/>
                </a:cubicBezTo>
                <a:cubicBezTo>
                  <a:pt x="429" y="95"/>
                  <a:pt x="406" y="68"/>
                  <a:pt x="380" y="44"/>
                </a:cubicBezTo>
                <a:cubicBezTo>
                  <a:pt x="438" y="54"/>
                  <a:pt x="492" y="82"/>
                  <a:pt x="535" y="125"/>
                </a:cubicBezTo>
                <a:cubicBezTo>
                  <a:pt x="552" y="142"/>
                  <a:pt x="566" y="160"/>
                  <a:pt x="578" y="180"/>
                </a:cubicBezTo>
                <a:close/>
                <a:moveTo>
                  <a:pt x="595" y="447"/>
                </a:moveTo>
                <a:cubicBezTo>
                  <a:pt x="558" y="458"/>
                  <a:pt x="520" y="467"/>
                  <a:pt x="482" y="474"/>
                </a:cubicBezTo>
                <a:cubicBezTo>
                  <a:pt x="501" y="431"/>
                  <a:pt x="511" y="386"/>
                  <a:pt x="512" y="340"/>
                </a:cubicBezTo>
                <a:cubicBezTo>
                  <a:pt x="619" y="340"/>
                  <a:pt x="619" y="340"/>
                  <a:pt x="619" y="340"/>
                </a:cubicBezTo>
                <a:cubicBezTo>
                  <a:pt x="618" y="377"/>
                  <a:pt x="610" y="413"/>
                  <a:pt x="595" y="447"/>
                </a:cubicBezTo>
                <a:close/>
                <a:moveTo>
                  <a:pt x="341" y="619"/>
                </a:moveTo>
                <a:cubicBezTo>
                  <a:pt x="341" y="619"/>
                  <a:pt x="340" y="619"/>
                  <a:pt x="340" y="619"/>
                </a:cubicBezTo>
                <a:cubicBezTo>
                  <a:pt x="340" y="548"/>
                  <a:pt x="340" y="548"/>
                  <a:pt x="340" y="548"/>
                </a:cubicBezTo>
                <a:cubicBezTo>
                  <a:pt x="359" y="545"/>
                  <a:pt x="374" y="530"/>
                  <a:pt x="378" y="512"/>
                </a:cubicBezTo>
                <a:cubicBezTo>
                  <a:pt x="399" y="511"/>
                  <a:pt x="419" y="509"/>
                  <a:pt x="440" y="506"/>
                </a:cubicBezTo>
                <a:cubicBezTo>
                  <a:pt x="415" y="548"/>
                  <a:pt x="382" y="586"/>
                  <a:pt x="341" y="619"/>
                </a:cubicBezTo>
                <a:close/>
                <a:moveTo>
                  <a:pt x="220" y="506"/>
                </a:moveTo>
                <a:cubicBezTo>
                  <a:pt x="240" y="509"/>
                  <a:pt x="261" y="511"/>
                  <a:pt x="282" y="512"/>
                </a:cubicBezTo>
                <a:cubicBezTo>
                  <a:pt x="286" y="530"/>
                  <a:pt x="301" y="545"/>
                  <a:pt x="320" y="548"/>
                </a:cubicBezTo>
                <a:cubicBezTo>
                  <a:pt x="320" y="619"/>
                  <a:pt x="320" y="619"/>
                  <a:pt x="320" y="619"/>
                </a:cubicBezTo>
                <a:cubicBezTo>
                  <a:pt x="319" y="619"/>
                  <a:pt x="319" y="619"/>
                  <a:pt x="319" y="619"/>
                </a:cubicBezTo>
                <a:cubicBezTo>
                  <a:pt x="278" y="586"/>
                  <a:pt x="245" y="548"/>
                  <a:pt x="220" y="506"/>
                </a:cubicBezTo>
                <a:close/>
                <a:moveTo>
                  <a:pt x="65" y="213"/>
                </a:moveTo>
                <a:cubicBezTo>
                  <a:pt x="102" y="201"/>
                  <a:pt x="140" y="192"/>
                  <a:pt x="178" y="186"/>
                </a:cubicBezTo>
                <a:cubicBezTo>
                  <a:pt x="164" y="216"/>
                  <a:pt x="155" y="248"/>
                  <a:pt x="151" y="281"/>
                </a:cubicBezTo>
                <a:cubicBezTo>
                  <a:pt x="130" y="284"/>
                  <a:pt x="114" y="300"/>
                  <a:pt x="110" y="320"/>
                </a:cubicBezTo>
                <a:cubicBezTo>
                  <a:pt x="40" y="320"/>
                  <a:pt x="40" y="320"/>
                  <a:pt x="40" y="320"/>
                </a:cubicBezTo>
                <a:cubicBezTo>
                  <a:pt x="42" y="282"/>
                  <a:pt x="50" y="246"/>
                  <a:pt x="65" y="213"/>
                </a:cubicBezTo>
                <a:close/>
                <a:moveTo>
                  <a:pt x="319" y="40"/>
                </a:moveTo>
                <a:cubicBezTo>
                  <a:pt x="319" y="40"/>
                  <a:pt x="319" y="40"/>
                  <a:pt x="320" y="40"/>
                </a:cubicBezTo>
                <a:cubicBezTo>
                  <a:pt x="320" y="147"/>
                  <a:pt x="320" y="147"/>
                  <a:pt x="320" y="147"/>
                </a:cubicBezTo>
                <a:cubicBezTo>
                  <a:pt x="286" y="147"/>
                  <a:pt x="253" y="149"/>
                  <a:pt x="220" y="153"/>
                </a:cubicBezTo>
                <a:cubicBezTo>
                  <a:pt x="245" y="111"/>
                  <a:pt x="278" y="73"/>
                  <a:pt x="319" y="40"/>
                </a:cubicBezTo>
                <a:close/>
                <a:moveTo>
                  <a:pt x="429" y="135"/>
                </a:moveTo>
                <a:cubicBezTo>
                  <a:pt x="425" y="140"/>
                  <a:pt x="421" y="145"/>
                  <a:pt x="419" y="151"/>
                </a:cubicBezTo>
                <a:cubicBezTo>
                  <a:pt x="393" y="148"/>
                  <a:pt x="366" y="147"/>
                  <a:pt x="340" y="147"/>
                </a:cubicBezTo>
                <a:cubicBezTo>
                  <a:pt x="340" y="40"/>
                  <a:pt x="340" y="40"/>
                  <a:pt x="340" y="40"/>
                </a:cubicBezTo>
                <a:cubicBezTo>
                  <a:pt x="340" y="40"/>
                  <a:pt x="341" y="40"/>
                  <a:pt x="341" y="40"/>
                </a:cubicBezTo>
                <a:cubicBezTo>
                  <a:pt x="376" y="69"/>
                  <a:pt x="406" y="101"/>
                  <a:pt x="429" y="135"/>
                </a:cubicBezTo>
                <a:close/>
                <a:moveTo>
                  <a:pt x="340" y="173"/>
                </a:moveTo>
                <a:cubicBezTo>
                  <a:pt x="365" y="173"/>
                  <a:pt x="391" y="174"/>
                  <a:pt x="416" y="177"/>
                </a:cubicBezTo>
                <a:cubicBezTo>
                  <a:pt x="420" y="201"/>
                  <a:pt x="440" y="219"/>
                  <a:pt x="465" y="219"/>
                </a:cubicBezTo>
                <a:cubicBezTo>
                  <a:pt x="467" y="219"/>
                  <a:pt x="469" y="219"/>
                  <a:pt x="471" y="219"/>
                </a:cubicBezTo>
                <a:cubicBezTo>
                  <a:pt x="482" y="251"/>
                  <a:pt x="489" y="285"/>
                  <a:pt x="490" y="320"/>
                </a:cubicBezTo>
                <a:cubicBezTo>
                  <a:pt x="340" y="320"/>
                  <a:pt x="340" y="320"/>
                  <a:pt x="340" y="320"/>
                </a:cubicBezTo>
                <a:lnTo>
                  <a:pt x="340" y="173"/>
                </a:lnTo>
                <a:close/>
                <a:moveTo>
                  <a:pt x="488" y="169"/>
                </a:moveTo>
                <a:cubicBezTo>
                  <a:pt x="488" y="182"/>
                  <a:pt x="478" y="192"/>
                  <a:pt x="465" y="192"/>
                </a:cubicBezTo>
                <a:cubicBezTo>
                  <a:pt x="452" y="192"/>
                  <a:pt x="442" y="182"/>
                  <a:pt x="442" y="169"/>
                </a:cubicBezTo>
                <a:cubicBezTo>
                  <a:pt x="442" y="157"/>
                  <a:pt x="452" y="147"/>
                  <a:pt x="465" y="147"/>
                </a:cubicBezTo>
                <a:cubicBezTo>
                  <a:pt x="478" y="147"/>
                  <a:pt x="488" y="157"/>
                  <a:pt x="488" y="169"/>
                </a:cubicBezTo>
                <a:close/>
                <a:moveTo>
                  <a:pt x="320" y="173"/>
                </a:moveTo>
                <a:cubicBezTo>
                  <a:pt x="320" y="320"/>
                  <a:pt x="320" y="320"/>
                  <a:pt x="320" y="320"/>
                </a:cubicBezTo>
                <a:cubicBezTo>
                  <a:pt x="207" y="320"/>
                  <a:pt x="207" y="320"/>
                  <a:pt x="207" y="320"/>
                </a:cubicBezTo>
                <a:cubicBezTo>
                  <a:pt x="204" y="302"/>
                  <a:pt x="190" y="288"/>
                  <a:pt x="173" y="282"/>
                </a:cubicBezTo>
                <a:cubicBezTo>
                  <a:pt x="178" y="248"/>
                  <a:pt x="189" y="214"/>
                  <a:pt x="204" y="181"/>
                </a:cubicBezTo>
                <a:cubicBezTo>
                  <a:pt x="243" y="176"/>
                  <a:pt x="281" y="173"/>
                  <a:pt x="320" y="173"/>
                </a:cubicBezTo>
                <a:close/>
                <a:moveTo>
                  <a:pt x="181" y="330"/>
                </a:moveTo>
                <a:cubicBezTo>
                  <a:pt x="181" y="342"/>
                  <a:pt x="171" y="352"/>
                  <a:pt x="159" y="352"/>
                </a:cubicBezTo>
                <a:cubicBezTo>
                  <a:pt x="146" y="352"/>
                  <a:pt x="136" y="342"/>
                  <a:pt x="136" y="330"/>
                </a:cubicBezTo>
                <a:cubicBezTo>
                  <a:pt x="136" y="317"/>
                  <a:pt x="146" y="307"/>
                  <a:pt x="159" y="307"/>
                </a:cubicBezTo>
                <a:cubicBezTo>
                  <a:pt x="171" y="307"/>
                  <a:pt x="181" y="317"/>
                  <a:pt x="181" y="330"/>
                </a:cubicBezTo>
                <a:close/>
                <a:moveTo>
                  <a:pt x="40" y="340"/>
                </a:moveTo>
                <a:cubicBezTo>
                  <a:pt x="110" y="340"/>
                  <a:pt x="110" y="340"/>
                  <a:pt x="110" y="340"/>
                </a:cubicBezTo>
                <a:cubicBezTo>
                  <a:pt x="114" y="360"/>
                  <a:pt x="130" y="375"/>
                  <a:pt x="151" y="379"/>
                </a:cubicBezTo>
                <a:cubicBezTo>
                  <a:pt x="155" y="411"/>
                  <a:pt x="164" y="443"/>
                  <a:pt x="178" y="474"/>
                </a:cubicBezTo>
                <a:cubicBezTo>
                  <a:pt x="140" y="467"/>
                  <a:pt x="102" y="458"/>
                  <a:pt x="65" y="447"/>
                </a:cubicBezTo>
                <a:cubicBezTo>
                  <a:pt x="50" y="413"/>
                  <a:pt x="42" y="377"/>
                  <a:pt x="40" y="340"/>
                </a:cubicBezTo>
                <a:close/>
                <a:moveTo>
                  <a:pt x="173" y="377"/>
                </a:moveTo>
                <a:cubicBezTo>
                  <a:pt x="190" y="372"/>
                  <a:pt x="204" y="358"/>
                  <a:pt x="207" y="340"/>
                </a:cubicBezTo>
                <a:cubicBezTo>
                  <a:pt x="320" y="340"/>
                  <a:pt x="320" y="340"/>
                  <a:pt x="320" y="340"/>
                </a:cubicBezTo>
                <a:cubicBezTo>
                  <a:pt x="320" y="451"/>
                  <a:pt x="320" y="451"/>
                  <a:pt x="320" y="451"/>
                </a:cubicBezTo>
                <a:cubicBezTo>
                  <a:pt x="302" y="455"/>
                  <a:pt x="288" y="468"/>
                  <a:pt x="282" y="486"/>
                </a:cubicBezTo>
                <a:cubicBezTo>
                  <a:pt x="256" y="484"/>
                  <a:pt x="230" y="482"/>
                  <a:pt x="204" y="478"/>
                </a:cubicBezTo>
                <a:cubicBezTo>
                  <a:pt x="189" y="446"/>
                  <a:pt x="178" y="412"/>
                  <a:pt x="173" y="377"/>
                </a:cubicBezTo>
                <a:close/>
                <a:moveTo>
                  <a:pt x="353" y="500"/>
                </a:moveTo>
                <a:cubicBezTo>
                  <a:pt x="353" y="512"/>
                  <a:pt x="342" y="523"/>
                  <a:pt x="330" y="523"/>
                </a:cubicBezTo>
                <a:cubicBezTo>
                  <a:pt x="317" y="523"/>
                  <a:pt x="307" y="512"/>
                  <a:pt x="307" y="500"/>
                </a:cubicBezTo>
                <a:cubicBezTo>
                  <a:pt x="307" y="487"/>
                  <a:pt x="317" y="477"/>
                  <a:pt x="330" y="477"/>
                </a:cubicBezTo>
                <a:cubicBezTo>
                  <a:pt x="342" y="477"/>
                  <a:pt x="353" y="487"/>
                  <a:pt x="353" y="500"/>
                </a:cubicBezTo>
                <a:close/>
                <a:moveTo>
                  <a:pt x="377" y="486"/>
                </a:moveTo>
                <a:cubicBezTo>
                  <a:pt x="372" y="468"/>
                  <a:pt x="358" y="455"/>
                  <a:pt x="340" y="451"/>
                </a:cubicBezTo>
                <a:cubicBezTo>
                  <a:pt x="340" y="340"/>
                  <a:pt x="340" y="340"/>
                  <a:pt x="340" y="340"/>
                </a:cubicBezTo>
                <a:cubicBezTo>
                  <a:pt x="490" y="340"/>
                  <a:pt x="490" y="340"/>
                  <a:pt x="490" y="340"/>
                </a:cubicBezTo>
                <a:cubicBezTo>
                  <a:pt x="488" y="387"/>
                  <a:pt x="477" y="434"/>
                  <a:pt x="455" y="478"/>
                </a:cubicBezTo>
                <a:cubicBezTo>
                  <a:pt x="430" y="482"/>
                  <a:pt x="404" y="484"/>
                  <a:pt x="377" y="486"/>
                </a:cubicBezTo>
                <a:close/>
                <a:moveTo>
                  <a:pt x="512" y="320"/>
                </a:moveTo>
                <a:cubicBezTo>
                  <a:pt x="511" y="283"/>
                  <a:pt x="504" y="246"/>
                  <a:pt x="492" y="211"/>
                </a:cubicBezTo>
                <a:cubicBezTo>
                  <a:pt x="500" y="206"/>
                  <a:pt x="506" y="199"/>
                  <a:pt x="510" y="191"/>
                </a:cubicBezTo>
                <a:cubicBezTo>
                  <a:pt x="539" y="197"/>
                  <a:pt x="567" y="204"/>
                  <a:pt x="595" y="213"/>
                </a:cubicBezTo>
                <a:cubicBezTo>
                  <a:pt x="610" y="246"/>
                  <a:pt x="618" y="282"/>
                  <a:pt x="619" y="320"/>
                </a:cubicBezTo>
                <a:lnTo>
                  <a:pt x="512" y="320"/>
                </a:lnTo>
                <a:close/>
                <a:moveTo>
                  <a:pt x="125" y="125"/>
                </a:moveTo>
                <a:cubicBezTo>
                  <a:pt x="168" y="82"/>
                  <a:pt x="221" y="54"/>
                  <a:pt x="280" y="44"/>
                </a:cubicBezTo>
                <a:cubicBezTo>
                  <a:pt x="245" y="76"/>
                  <a:pt x="217" y="112"/>
                  <a:pt x="195" y="151"/>
                </a:cubicBezTo>
                <a:cubicBezTo>
                  <a:pt x="194" y="153"/>
                  <a:pt x="193" y="155"/>
                  <a:pt x="192" y="157"/>
                </a:cubicBezTo>
                <a:cubicBezTo>
                  <a:pt x="155" y="162"/>
                  <a:pt x="118" y="170"/>
                  <a:pt x="81" y="180"/>
                </a:cubicBezTo>
                <a:cubicBezTo>
                  <a:pt x="93" y="160"/>
                  <a:pt x="108" y="142"/>
                  <a:pt x="125" y="125"/>
                </a:cubicBezTo>
                <a:close/>
                <a:moveTo>
                  <a:pt x="81" y="479"/>
                </a:moveTo>
                <a:cubicBezTo>
                  <a:pt x="118" y="489"/>
                  <a:pt x="155" y="497"/>
                  <a:pt x="192" y="503"/>
                </a:cubicBezTo>
                <a:cubicBezTo>
                  <a:pt x="193" y="505"/>
                  <a:pt x="194" y="506"/>
                  <a:pt x="195" y="508"/>
                </a:cubicBezTo>
                <a:cubicBezTo>
                  <a:pt x="217" y="547"/>
                  <a:pt x="245" y="583"/>
                  <a:pt x="280" y="615"/>
                </a:cubicBezTo>
                <a:cubicBezTo>
                  <a:pt x="221" y="605"/>
                  <a:pt x="168" y="577"/>
                  <a:pt x="125" y="535"/>
                </a:cubicBezTo>
                <a:cubicBezTo>
                  <a:pt x="108" y="518"/>
                  <a:pt x="93" y="499"/>
                  <a:pt x="81" y="479"/>
                </a:cubicBezTo>
                <a:close/>
                <a:moveTo>
                  <a:pt x="535" y="535"/>
                </a:moveTo>
                <a:cubicBezTo>
                  <a:pt x="492" y="577"/>
                  <a:pt x="438" y="605"/>
                  <a:pt x="380" y="615"/>
                </a:cubicBezTo>
                <a:cubicBezTo>
                  <a:pt x="415" y="583"/>
                  <a:pt x="443" y="547"/>
                  <a:pt x="465" y="508"/>
                </a:cubicBezTo>
                <a:cubicBezTo>
                  <a:pt x="466" y="506"/>
                  <a:pt x="467" y="505"/>
                  <a:pt x="468" y="503"/>
                </a:cubicBezTo>
                <a:cubicBezTo>
                  <a:pt x="505" y="497"/>
                  <a:pt x="542" y="489"/>
                  <a:pt x="578" y="479"/>
                </a:cubicBezTo>
                <a:cubicBezTo>
                  <a:pt x="566" y="499"/>
                  <a:pt x="552" y="518"/>
                  <a:pt x="535" y="53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nvGrpSpPr>
          <p:cNvPr id="47" name="Group 74"/>
          <p:cNvGrpSpPr/>
          <p:nvPr/>
        </p:nvGrpSpPr>
        <p:grpSpPr>
          <a:xfrm>
            <a:off x="5150576" y="2987094"/>
            <a:ext cx="554185" cy="647018"/>
            <a:chOff x="3254375" y="804863"/>
            <a:chExt cx="625475" cy="730250"/>
          </a:xfrm>
          <a:solidFill>
            <a:sysClr val="window" lastClr="FFFFFF"/>
          </a:solidFill>
        </p:grpSpPr>
        <p:sp>
          <p:nvSpPr>
            <p:cNvPr id="48" name="Freeform 30"/>
            <p:cNvSpPr>
              <a:spLocks/>
            </p:cNvSpPr>
            <p:nvPr/>
          </p:nvSpPr>
          <p:spPr bwMode="auto">
            <a:xfrm>
              <a:off x="3254375" y="1208088"/>
              <a:ext cx="625475" cy="327025"/>
            </a:xfrm>
            <a:custGeom>
              <a:avLst/>
              <a:gdLst>
                <a:gd name="T0" fmla="*/ 124 w 164"/>
                <a:gd name="T1" fmla="*/ 0 h 86"/>
                <a:gd name="T2" fmla="*/ 108 w 164"/>
                <a:gd name="T3" fmla="*/ 0 h 86"/>
                <a:gd name="T4" fmla="*/ 95 w 164"/>
                <a:gd name="T5" fmla="*/ 44 h 86"/>
                <a:gd name="T6" fmla="*/ 84 w 164"/>
                <a:gd name="T7" fmla="*/ 21 h 86"/>
                <a:gd name="T8" fmla="*/ 95 w 164"/>
                <a:gd name="T9" fmla="*/ 8 h 86"/>
                <a:gd name="T10" fmla="*/ 94 w 164"/>
                <a:gd name="T11" fmla="*/ 6 h 86"/>
                <a:gd name="T12" fmla="*/ 81 w 164"/>
                <a:gd name="T13" fmla="*/ 7 h 86"/>
                <a:gd name="T14" fmla="*/ 69 w 164"/>
                <a:gd name="T15" fmla="*/ 6 h 86"/>
                <a:gd name="T16" fmla="*/ 68 w 164"/>
                <a:gd name="T17" fmla="*/ 7 h 86"/>
                <a:gd name="T18" fmla="*/ 80 w 164"/>
                <a:gd name="T19" fmla="*/ 22 h 86"/>
                <a:gd name="T20" fmla="*/ 70 w 164"/>
                <a:gd name="T21" fmla="*/ 45 h 86"/>
                <a:gd name="T22" fmla="*/ 57 w 164"/>
                <a:gd name="T23" fmla="*/ 0 h 86"/>
                <a:gd name="T24" fmla="*/ 40 w 164"/>
                <a:gd name="T25" fmla="*/ 0 h 86"/>
                <a:gd name="T26" fmla="*/ 0 w 164"/>
                <a:gd name="T27" fmla="*/ 40 h 86"/>
                <a:gd name="T28" fmla="*/ 0 w 164"/>
                <a:gd name="T29" fmla="*/ 86 h 86"/>
                <a:gd name="T30" fmla="*/ 164 w 164"/>
                <a:gd name="T31" fmla="*/ 86 h 86"/>
                <a:gd name="T32" fmla="*/ 164 w 164"/>
                <a:gd name="T33" fmla="*/ 40 h 86"/>
                <a:gd name="T34" fmla="*/ 124 w 164"/>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86">
                  <a:moveTo>
                    <a:pt x="124" y="0"/>
                  </a:moveTo>
                  <a:cubicBezTo>
                    <a:pt x="108" y="0"/>
                    <a:pt x="108" y="0"/>
                    <a:pt x="108" y="0"/>
                  </a:cubicBezTo>
                  <a:cubicBezTo>
                    <a:pt x="95" y="44"/>
                    <a:pt x="95" y="44"/>
                    <a:pt x="95" y="44"/>
                  </a:cubicBezTo>
                  <a:cubicBezTo>
                    <a:pt x="84" y="21"/>
                    <a:pt x="84" y="21"/>
                    <a:pt x="84" y="21"/>
                  </a:cubicBezTo>
                  <a:cubicBezTo>
                    <a:pt x="95" y="8"/>
                    <a:pt x="95" y="8"/>
                    <a:pt x="95" y="8"/>
                  </a:cubicBezTo>
                  <a:cubicBezTo>
                    <a:pt x="94" y="6"/>
                    <a:pt x="94" y="6"/>
                    <a:pt x="94" y="6"/>
                  </a:cubicBezTo>
                  <a:cubicBezTo>
                    <a:pt x="90" y="7"/>
                    <a:pt x="86" y="7"/>
                    <a:pt x="81" y="7"/>
                  </a:cubicBezTo>
                  <a:cubicBezTo>
                    <a:pt x="77" y="7"/>
                    <a:pt x="73" y="7"/>
                    <a:pt x="69" y="6"/>
                  </a:cubicBezTo>
                  <a:cubicBezTo>
                    <a:pt x="68" y="7"/>
                    <a:pt x="68" y="7"/>
                    <a:pt x="68" y="7"/>
                  </a:cubicBezTo>
                  <a:cubicBezTo>
                    <a:pt x="80" y="22"/>
                    <a:pt x="80" y="22"/>
                    <a:pt x="80" y="22"/>
                  </a:cubicBezTo>
                  <a:cubicBezTo>
                    <a:pt x="70" y="45"/>
                    <a:pt x="70" y="45"/>
                    <a:pt x="70" y="45"/>
                  </a:cubicBezTo>
                  <a:cubicBezTo>
                    <a:pt x="57" y="0"/>
                    <a:pt x="57" y="0"/>
                    <a:pt x="57" y="0"/>
                  </a:cubicBezTo>
                  <a:cubicBezTo>
                    <a:pt x="40" y="0"/>
                    <a:pt x="40" y="0"/>
                    <a:pt x="40" y="0"/>
                  </a:cubicBezTo>
                  <a:cubicBezTo>
                    <a:pt x="18" y="0"/>
                    <a:pt x="0" y="18"/>
                    <a:pt x="0" y="40"/>
                  </a:cubicBezTo>
                  <a:cubicBezTo>
                    <a:pt x="0" y="86"/>
                    <a:pt x="0" y="86"/>
                    <a:pt x="0" y="86"/>
                  </a:cubicBezTo>
                  <a:cubicBezTo>
                    <a:pt x="164" y="86"/>
                    <a:pt x="164" y="86"/>
                    <a:pt x="164" y="86"/>
                  </a:cubicBezTo>
                  <a:cubicBezTo>
                    <a:pt x="164" y="40"/>
                    <a:pt x="164" y="40"/>
                    <a:pt x="164" y="40"/>
                  </a:cubicBezTo>
                  <a:cubicBezTo>
                    <a:pt x="164" y="18"/>
                    <a:pt x="147" y="0"/>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49" name="Freeform 31"/>
            <p:cNvSpPr>
              <a:spLocks noEditPoints="1"/>
            </p:cNvSpPr>
            <p:nvPr/>
          </p:nvSpPr>
          <p:spPr bwMode="auto">
            <a:xfrm>
              <a:off x="3379788" y="804863"/>
              <a:ext cx="377825" cy="403225"/>
            </a:xfrm>
            <a:custGeom>
              <a:avLst/>
              <a:gdLst>
                <a:gd name="T0" fmla="*/ 91 w 99"/>
                <a:gd name="T1" fmla="*/ 38 h 106"/>
                <a:gd name="T2" fmla="*/ 49 w 99"/>
                <a:gd name="T3" fmla="*/ 0 h 106"/>
                <a:gd name="T4" fmla="*/ 8 w 99"/>
                <a:gd name="T5" fmla="*/ 38 h 106"/>
                <a:gd name="T6" fmla="*/ 0 w 99"/>
                <a:gd name="T7" fmla="*/ 53 h 106"/>
                <a:gd name="T8" fmla="*/ 11 w 99"/>
                <a:gd name="T9" fmla="*/ 68 h 106"/>
                <a:gd name="T10" fmla="*/ 12 w 99"/>
                <a:gd name="T11" fmla="*/ 68 h 106"/>
                <a:gd name="T12" fmla="*/ 49 w 99"/>
                <a:gd name="T13" fmla="*/ 106 h 106"/>
                <a:gd name="T14" fmla="*/ 87 w 99"/>
                <a:gd name="T15" fmla="*/ 68 h 106"/>
                <a:gd name="T16" fmla="*/ 88 w 99"/>
                <a:gd name="T17" fmla="*/ 68 h 106"/>
                <a:gd name="T18" fmla="*/ 99 w 99"/>
                <a:gd name="T19" fmla="*/ 53 h 106"/>
                <a:gd name="T20" fmla="*/ 91 w 99"/>
                <a:gd name="T21" fmla="*/ 38 h 106"/>
                <a:gd name="T22" fmla="*/ 76 w 99"/>
                <a:gd name="T23" fmla="*/ 44 h 106"/>
                <a:gd name="T24" fmla="*/ 71 w 99"/>
                <a:gd name="T25" fmla="*/ 44 h 106"/>
                <a:gd name="T26" fmla="*/ 71 w 99"/>
                <a:gd name="T27" fmla="*/ 49 h 106"/>
                <a:gd name="T28" fmla="*/ 75 w 99"/>
                <a:gd name="T29" fmla="*/ 51 h 106"/>
                <a:gd name="T30" fmla="*/ 76 w 99"/>
                <a:gd name="T31" fmla="*/ 53 h 106"/>
                <a:gd name="T32" fmla="*/ 71 w 99"/>
                <a:gd name="T33" fmla="*/ 62 h 106"/>
                <a:gd name="T34" fmla="*/ 68 w 99"/>
                <a:gd name="T35" fmla="*/ 62 h 106"/>
                <a:gd name="T36" fmla="*/ 65 w 99"/>
                <a:gd name="T37" fmla="*/ 59 h 106"/>
                <a:gd name="T38" fmla="*/ 60 w 99"/>
                <a:gd name="T39" fmla="*/ 63 h 106"/>
                <a:gd name="T40" fmla="*/ 62 w 99"/>
                <a:gd name="T41" fmla="*/ 67 h 106"/>
                <a:gd name="T42" fmla="*/ 61 w 99"/>
                <a:gd name="T43" fmla="*/ 69 h 106"/>
                <a:gd name="T44" fmla="*/ 52 w 99"/>
                <a:gd name="T45" fmla="*/ 72 h 106"/>
                <a:gd name="T46" fmla="*/ 49 w 99"/>
                <a:gd name="T47" fmla="*/ 70 h 106"/>
                <a:gd name="T48" fmla="*/ 49 w 99"/>
                <a:gd name="T49" fmla="*/ 66 h 106"/>
                <a:gd name="T50" fmla="*/ 43 w 99"/>
                <a:gd name="T51" fmla="*/ 65 h 106"/>
                <a:gd name="T52" fmla="*/ 42 w 99"/>
                <a:gd name="T53" fmla="*/ 69 h 106"/>
                <a:gd name="T54" fmla="*/ 40 w 99"/>
                <a:gd name="T55" fmla="*/ 70 h 106"/>
                <a:gd name="T56" fmla="*/ 31 w 99"/>
                <a:gd name="T57" fmla="*/ 65 h 106"/>
                <a:gd name="T58" fmla="*/ 31 w 99"/>
                <a:gd name="T59" fmla="*/ 62 h 106"/>
                <a:gd name="T60" fmla="*/ 34 w 99"/>
                <a:gd name="T61" fmla="*/ 59 h 106"/>
                <a:gd name="T62" fmla="*/ 30 w 99"/>
                <a:gd name="T63" fmla="*/ 55 h 106"/>
                <a:gd name="T64" fmla="*/ 26 w 99"/>
                <a:gd name="T65" fmla="*/ 57 h 106"/>
                <a:gd name="T66" fmla="*/ 24 w 99"/>
                <a:gd name="T67" fmla="*/ 55 h 106"/>
                <a:gd name="T68" fmla="*/ 21 w 99"/>
                <a:gd name="T69" fmla="*/ 46 h 106"/>
                <a:gd name="T70" fmla="*/ 23 w 99"/>
                <a:gd name="T71" fmla="*/ 44 h 106"/>
                <a:gd name="T72" fmla="*/ 27 w 99"/>
                <a:gd name="T73" fmla="*/ 44 h 106"/>
                <a:gd name="T74" fmla="*/ 28 w 99"/>
                <a:gd name="T75" fmla="*/ 38 h 106"/>
                <a:gd name="T76" fmla="*/ 24 w 99"/>
                <a:gd name="T77" fmla="*/ 37 h 106"/>
                <a:gd name="T78" fmla="*/ 23 w 99"/>
                <a:gd name="T79" fmla="*/ 34 h 106"/>
                <a:gd name="T80" fmla="*/ 28 w 99"/>
                <a:gd name="T81" fmla="*/ 26 h 106"/>
                <a:gd name="T82" fmla="*/ 31 w 99"/>
                <a:gd name="T83" fmla="*/ 25 h 106"/>
                <a:gd name="T84" fmla="*/ 34 w 99"/>
                <a:gd name="T85" fmla="*/ 28 h 106"/>
                <a:gd name="T86" fmla="*/ 38 w 99"/>
                <a:gd name="T87" fmla="*/ 25 h 106"/>
                <a:gd name="T88" fmla="*/ 36 w 99"/>
                <a:gd name="T89" fmla="*/ 21 h 106"/>
                <a:gd name="T90" fmla="*/ 37 w 99"/>
                <a:gd name="T91" fmla="*/ 18 h 106"/>
                <a:gd name="T92" fmla="*/ 47 w 99"/>
                <a:gd name="T93" fmla="*/ 16 h 106"/>
                <a:gd name="T94" fmla="*/ 49 w 99"/>
                <a:gd name="T95" fmla="*/ 17 h 106"/>
                <a:gd name="T96" fmla="*/ 49 w 99"/>
                <a:gd name="T97" fmla="*/ 22 h 106"/>
                <a:gd name="T98" fmla="*/ 55 w 99"/>
                <a:gd name="T99" fmla="*/ 22 h 106"/>
                <a:gd name="T100" fmla="*/ 56 w 99"/>
                <a:gd name="T101" fmla="*/ 18 h 106"/>
                <a:gd name="T102" fmla="*/ 59 w 99"/>
                <a:gd name="T103" fmla="*/ 17 h 106"/>
                <a:gd name="T104" fmla="*/ 67 w 99"/>
                <a:gd name="T105" fmla="*/ 22 h 106"/>
                <a:gd name="T106" fmla="*/ 68 w 99"/>
                <a:gd name="T107" fmla="*/ 25 h 106"/>
                <a:gd name="T108" fmla="*/ 65 w 99"/>
                <a:gd name="T109" fmla="*/ 28 h 106"/>
                <a:gd name="T110" fmla="*/ 68 w 99"/>
                <a:gd name="T111" fmla="*/ 33 h 106"/>
                <a:gd name="T112" fmla="*/ 72 w 99"/>
                <a:gd name="T113" fmla="*/ 31 h 106"/>
                <a:gd name="T114" fmla="*/ 75 w 99"/>
                <a:gd name="T115" fmla="*/ 32 h 106"/>
                <a:gd name="T116" fmla="*/ 77 w 99"/>
                <a:gd name="T117" fmla="*/ 41 h 106"/>
                <a:gd name="T118" fmla="*/ 76 w 99"/>
                <a:gd name="T119" fmla="*/ 4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 h="106">
                  <a:moveTo>
                    <a:pt x="91" y="38"/>
                  </a:moveTo>
                  <a:cubicBezTo>
                    <a:pt x="89" y="12"/>
                    <a:pt x="71" y="0"/>
                    <a:pt x="49" y="0"/>
                  </a:cubicBezTo>
                  <a:cubicBezTo>
                    <a:pt x="27" y="0"/>
                    <a:pt x="10" y="12"/>
                    <a:pt x="8" y="38"/>
                  </a:cubicBezTo>
                  <a:cubicBezTo>
                    <a:pt x="3" y="40"/>
                    <a:pt x="0" y="46"/>
                    <a:pt x="0" y="53"/>
                  </a:cubicBezTo>
                  <a:cubicBezTo>
                    <a:pt x="0" y="61"/>
                    <a:pt x="5" y="68"/>
                    <a:pt x="11" y="68"/>
                  </a:cubicBezTo>
                  <a:cubicBezTo>
                    <a:pt x="11" y="68"/>
                    <a:pt x="12" y="68"/>
                    <a:pt x="12" y="68"/>
                  </a:cubicBezTo>
                  <a:cubicBezTo>
                    <a:pt x="19" y="88"/>
                    <a:pt x="33" y="106"/>
                    <a:pt x="49" y="106"/>
                  </a:cubicBezTo>
                  <a:cubicBezTo>
                    <a:pt x="66" y="106"/>
                    <a:pt x="80" y="88"/>
                    <a:pt x="87" y="68"/>
                  </a:cubicBezTo>
                  <a:cubicBezTo>
                    <a:pt x="87" y="68"/>
                    <a:pt x="87" y="68"/>
                    <a:pt x="88" y="68"/>
                  </a:cubicBezTo>
                  <a:cubicBezTo>
                    <a:pt x="94" y="68"/>
                    <a:pt x="99" y="61"/>
                    <a:pt x="99" y="53"/>
                  </a:cubicBezTo>
                  <a:cubicBezTo>
                    <a:pt x="99" y="46"/>
                    <a:pt x="95" y="40"/>
                    <a:pt x="91" y="38"/>
                  </a:cubicBezTo>
                  <a:close/>
                  <a:moveTo>
                    <a:pt x="76" y="44"/>
                  </a:moveTo>
                  <a:cubicBezTo>
                    <a:pt x="71" y="44"/>
                    <a:pt x="71" y="44"/>
                    <a:pt x="71" y="44"/>
                  </a:cubicBezTo>
                  <a:cubicBezTo>
                    <a:pt x="71" y="46"/>
                    <a:pt x="71" y="48"/>
                    <a:pt x="71" y="49"/>
                  </a:cubicBezTo>
                  <a:cubicBezTo>
                    <a:pt x="75" y="51"/>
                    <a:pt x="75" y="51"/>
                    <a:pt x="75" y="51"/>
                  </a:cubicBezTo>
                  <a:cubicBezTo>
                    <a:pt x="76" y="51"/>
                    <a:pt x="76" y="52"/>
                    <a:pt x="76" y="53"/>
                  </a:cubicBezTo>
                  <a:cubicBezTo>
                    <a:pt x="74" y="56"/>
                    <a:pt x="73" y="59"/>
                    <a:pt x="71" y="62"/>
                  </a:cubicBezTo>
                  <a:cubicBezTo>
                    <a:pt x="70" y="63"/>
                    <a:pt x="69" y="63"/>
                    <a:pt x="68" y="62"/>
                  </a:cubicBezTo>
                  <a:cubicBezTo>
                    <a:pt x="65" y="59"/>
                    <a:pt x="65" y="59"/>
                    <a:pt x="65" y="59"/>
                  </a:cubicBezTo>
                  <a:cubicBezTo>
                    <a:pt x="64" y="61"/>
                    <a:pt x="62" y="62"/>
                    <a:pt x="60" y="63"/>
                  </a:cubicBezTo>
                  <a:cubicBezTo>
                    <a:pt x="62" y="67"/>
                    <a:pt x="62" y="67"/>
                    <a:pt x="62" y="67"/>
                  </a:cubicBezTo>
                  <a:cubicBezTo>
                    <a:pt x="63" y="67"/>
                    <a:pt x="62" y="69"/>
                    <a:pt x="61" y="69"/>
                  </a:cubicBezTo>
                  <a:cubicBezTo>
                    <a:pt x="58" y="71"/>
                    <a:pt x="55" y="71"/>
                    <a:pt x="52" y="72"/>
                  </a:cubicBezTo>
                  <a:cubicBezTo>
                    <a:pt x="50" y="72"/>
                    <a:pt x="49" y="71"/>
                    <a:pt x="49" y="70"/>
                  </a:cubicBezTo>
                  <a:cubicBezTo>
                    <a:pt x="49" y="66"/>
                    <a:pt x="49" y="66"/>
                    <a:pt x="49" y="66"/>
                  </a:cubicBezTo>
                  <a:cubicBezTo>
                    <a:pt x="47" y="66"/>
                    <a:pt x="45" y="66"/>
                    <a:pt x="43" y="65"/>
                  </a:cubicBezTo>
                  <a:cubicBezTo>
                    <a:pt x="42" y="69"/>
                    <a:pt x="42" y="69"/>
                    <a:pt x="42" y="69"/>
                  </a:cubicBezTo>
                  <a:cubicBezTo>
                    <a:pt x="42" y="70"/>
                    <a:pt x="41" y="71"/>
                    <a:pt x="40" y="70"/>
                  </a:cubicBezTo>
                  <a:cubicBezTo>
                    <a:pt x="37" y="69"/>
                    <a:pt x="34" y="67"/>
                    <a:pt x="31" y="65"/>
                  </a:cubicBezTo>
                  <a:cubicBezTo>
                    <a:pt x="30" y="64"/>
                    <a:pt x="30" y="63"/>
                    <a:pt x="31" y="62"/>
                  </a:cubicBezTo>
                  <a:cubicBezTo>
                    <a:pt x="34" y="59"/>
                    <a:pt x="34" y="59"/>
                    <a:pt x="34" y="59"/>
                  </a:cubicBezTo>
                  <a:cubicBezTo>
                    <a:pt x="32" y="58"/>
                    <a:pt x="31" y="56"/>
                    <a:pt x="30" y="55"/>
                  </a:cubicBezTo>
                  <a:cubicBezTo>
                    <a:pt x="26" y="57"/>
                    <a:pt x="26" y="57"/>
                    <a:pt x="26" y="57"/>
                  </a:cubicBezTo>
                  <a:cubicBezTo>
                    <a:pt x="26" y="57"/>
                    <a:pt x="24" y="57"/>
                    <a:pt x="24" y="55"/>
                  </a:cubicBezTo>
                  <a:cubicBezTo>
                    <a:pt x="22" y="53"/>
                    <a:pt x="22" y="49"/>
                    <a:pt x="21" y="46"/>
                  </a:cubicBezTo>
                  <a:cubicBezTo>
                    <a:pt x="21" y="45"/>
                    <a:pt x="22" y="44"/>
                    <a:pt x="23" y="44"/>
                  </a:cubicBezTo>
                  <a:cubicBezTo>
                    <a:pt x="27" y="44"/>
                    <a:pt x="27" y="44"/>
                    <a:pt x="27" y="44"/>
                  </a:cubicBezTo>
                  <a:cubicBezTo>
                    <a:pt x="27" y="42"/>
                    <a:pt x="27" y="40"/>
                    <a:pt x="28" y="38"/>
                  </a:cubicBezTo>
                  <a:cubicBezTo>
                    <a:pt x="24" y="37"/>
                    <a:pt x="24" y="37"/>
                    <a:pt x="24" y="37"/>
                  </a:cubicBezTo>
                  <a:cubicBezTo>
                    <a:pt x="23" y="37"/>
                    <a:pt x="22" y="35"/>
                    <a:pt x="23" y="34"/>
                  </a:cubicBezTo>
                  <a:cubicBezTo>
                    <a:pt x="24" y="31"/>
                    <a:pt x="26" y="28"/>
                    <a:pt x="28" y="26"/>
                  </a:cubicBezTo>
                  <a:cubicBezTo>
                    <a:pt x="29" y="25"/>
                    <a:pt x="30" y="24"/>
                    <a:pt x="31" y="25"/>
                  </a:cubicBezTo>
                  <a:cubicBezTo>
                    <a:pt x="34" y="28"/>
                    <a:pt x="34" y="28"/>
                    <a:pt x="34" y="28"/>
                  </a:cubicBezTo>
                  <a:cubicBezTo>
                    <a:pt x="35" y="27"/>
                    <a:pt x="36" y="25"/>
                    <a:pt x="38" y="25"/>
                  </a:cubicBezTo>
                  <a:cubicBezTo>
                    <a:pt x="36" y="21"/>
                    <a:pt x="36" y="21"/>
                    <a:pt x="36" y="21"/>
                  </a:cubicBezTo>
                  <a:cubicBezTo>
                    <a:pt x="36" y="20"/>
                    <a:pt x="36" y="19"/>
                    <a:pt x="37" y="18"/>
                  </a:cubicBezTo>
                  <a:cubicBezTo>
                    <a:pt x="40" y="17"/>
                    <a:pt x="44" y="16"/>
                    <a:pt x="47" y="16"/>
                  </a:cubicBezTo>
                  <a:cubicBezTo>
                    <a:pt x="48" y="16"/>
                    <a:pt x="49" y="16"/>
                    <a:pt x="49" y="17"/>
                  </a:cubicBezTo>
                  <a:cubicBezTo>
                    <a:pt x="49" y="22"/>
                    <a:pt x="49" y="22"/>
                    <a:pt x="49" y="22"/>
                  </a:cubicBezTo>
                  <a:cubicBezTo>
                    <a:pt x="51" y="22"/>
                    <a:pt x="53" y="22"/>
                    <a:pt x="55" y="22"/>
                  </a:cubicBezTo>
                  <a:cubicBezTo>
                    <a:pt x="56" y="18"/>
                    <a:pt x="56" y="18"/>
                    <a:pt x="56" y="18"/>
                  </a:cubicBezTo>
                  <a:cubicBezTo>
                    <a:pt x="56" y="17"/>
                    <a:pt x="58" y="17"/>
                    <a:pt x="59" y="17"/>
                  </a:cubicBezTo>
                  <a:cubicBezTo>
                    <a:pt x="62" y="19"/>
                    <a:pt x="65" y="20"/>
                    <a:pt x="67" y="22"/>
                  </a:cubicBezTo>
                  <a:cubicBezTo>
                    <a:pt x="68" y="23"/>
                    <a:pt x="69" y="24"/>
                    <a:pt x="68" y="25"/>
                  </a:cubicBezTo>
                  <a:cubicBezTo>
                    <a:pt x="65" y="28"/>
                    <a:pt x="65" y="28"/>
                    <a:pt x="65" y="28"/>
                  </a:cubicBezTo>
                  <a:cubicBezTo>
                    <a:pt x="66" y="29"/>
                    <a:pt x="67" y="31"/>
                    <a:pt x="68" y="33"/>
                  </a:cubicBezTo>
                  <a:cubicBezTo>
                    <a:pt x="72" y="31"/>
                    <a:pt x="72" y="31"/>
                    <a:pt x="72" y="31"/>
                  </a:cubicBezTo>
                  <a:cubicBezTo>
                    <a:pt x="73" y="30"/>
                    <a:pt x="74" y="31"/>
                    <a:pt x="75" y="32"/>
                  </a:cubicBezTo>
                  <a:cubicBezTo>
                    <a:pt x="76" y="35"/>
                    <a:pt x="77" y="38"/>
                    <a:pt x="77" y="41"/>
                  </a:cubicBezTo>
                  <a:cubicBezTo>
                    <a:pt x="77" y="43"/>
                    <a:pt x="77" y="44"/>
                    <a:pt x="7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0" name="Oval 32"/>
            <p:cNvSpPr>
              <a:spLocks noChangeArrowheads="1"/>
            </p:cNvSpPr>
            <p:nvPr/>
          </p:nvSpPr>
          <p:spPr bwMode="auto">
            <a:xfrm>
              <a:off x="3521075" y="927101"/>
              <a:ext cx="92075"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51" name="Group 78"/>
          <p:cNvGrpSpPr/>
          <p:nvPr/>
        </p:nvGrpSpPr>
        <p:grpSpPr>
          <a:xfrm>
            <a:off x="5251860" y="4279631"/>
            <a:ext cx="570418" cy="693450"/>
            <a:chOff x="8890000" y="223838"/>
            <a:chExt cx="404813" cy="492126"/>
          </a:xfrm>
          <a:solidFill>
            <a:sysClr val="window" lastClr="FFFFFF"/>
          </a:solidFill>
        </p:grpSpPr>
        <p:sp>
          <p:nvSpPr>
            <p:cNvPr id="52" name="Freeform 36"/>
            <p:cNvSpPr>
              <a:spLocks noEditPoints="1"/>
            </p:cNvSpPr>
            <p:nvPr/>
          </p:nvSpPr>
          <p:spPr bwMode="auto">
            <a:xfrm>
              <a:off x="8924925" y="223838"/>
              <a:ext cx="323850" cy="327025"/>
            </a:xfrm>
            <a:custGeom>
              <a:avLst/>
              <a:gdLst>
                <a:gd name="T0" fmla="*/ 84 w 84"/>
                <a:gd name="T1" fmla="*/ 42 h 85"/>
                <a:gd name="T2" fmla="*/ 42 w 84"/>
                <a:gd name="T3" fmla="*/ 0 h 85"/>
                <a:gd name="T4" fmla="*/ 0 w 84"/>
                <a:gd name="T5" fmla="*/ 42 h 85"/>
                <a:gd name="T6" fmla="*/ 42 w 84"/>
                <a:gd name="T7" fmla="*/ 85 h 85"/>
                <a:gd name="T8" fmla="*/ 84 w 84"/>
                <a:gd name="T9" fmla="*/ 42 h 85"/>
                <a:gd name="T10" fmla="*/ 42 w 84"/>
                <a:gd name="T11" fmla="*/ 72 h 85"/>
                <a:gd name="T12" fmla="*/ 12 w 84"/>
                <a:gd name="T13" fmla="*/ 42 h 85"/>
                <a:gd name="T14" fmla="*/ 42 w 84"/>
                <a:gd name="T15" fmla="*/ 13 h 85"/>
                <a:gd name="T16" fmla="*/ 72 w 84"/>
                <a:gd name="T17" fmla="*/ 42 h 85"/>
                <a:gd name="T18" fmla="*/ 42 w 84"/>
                <a:gd name="T19"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84" y="42"/>
                  </a:moveTo>
                  <a:cubicBezTo>
                    <a:pt x="84" y="19"/>
                    <a:pt x="65" y="0"/>
                    <a:pt x="42" y="0"/>
                  </a:cubicBezTo>
                  <a:cubicBezTo>
                    <a:pt x="19" y="0"/>
                    <a:pt x="0" y="19"/>
                    <a:pt x="0" y="42"/>
                  </a:cubicBezTo>
                  <a:cubicBezTo>
                    <a:pt x="0" y="66"/>
                    <a:pt x="19" y="85"/>
                    <a:pt x="42" y="85"/>
                  </a:cubicBezTo>
                  <a:cubicBezTo>
                    <a:pt x="65" y="85"/>
                    <a:pt x="84" y="66"/>
                    <a:pt x="84" y="42"/>
                  </a:cubicBezTo>
                  <a:close/>
                  <a:moveTo>
                    <a:pt x="42" y="72"/>
                  </a:moveTo>
                  <a:cubicBezTo>
                    <a:pt x="26" y="72"/>
                    <a:pt x="12" y="59"/>
                    <a:pt x="12" y="42"/>
                  </a:cubicBezTo>
                  <a:cubicBezTo>
                    <a:pt x="12" y="26"/>
                    <a:pt x="26" y="13"/>
                    <a:pt x="42" y="13"/>
                  </a:cubicBezTo>
                  <a:cubicBezTo>
                    <a:pt x="58" y="13"/>
                    <a:pt x="72" y="26"/>
                    <a:pt x="72" y="42"/>
                  </a:cubicBezTo>
                  <a:cubicBezTo>
                    <a:pt x="72" y="59"/>
                    <a:pt x="58" y="72"/>
                    <a:pt x="4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3" name="Freeform 37"/>
            <p:cNvSpPr>
              <a:spLocks/>
            </p:cNvSpPr>
            <p:nvPr/>
          </p:nvSpPr>
          <p:spPr bwMode="auto">
            <a:xfrm>
              <a:off x="9099550" y="519113"/>
              <a:ext cx="195263" cy="196850"/>
            </a:xfrm>
            <a:custGeom>
              <a:avLst/>
              <a:gdLst>
                <a:gd name="T0" fmla="*/ 28 w 51"/>
                <a:gd name="T1" fmla="*/ 0 h 51"/>
                <a:gd name="T2" fmla="*/ 0 w 51"/>
                <a:gd name="T3" fmla="*/ 12 h 51"/>
                <a:gd name="T4" fmla="*/ 26 w 51"/>
                <a:gd name="T5" fmla="*/ 51 h 51"/>
                <a:gd name="T6" fmla="*/ 29 w 51"/>
                <a:gd name="T7" fmla="*/ 29 h 51"/>
                <a:gd name="T8" fmla="*/ 51 w 51"/>
                <a:gd name="T9" fmla="*/ 35 h 51"/>
                <a:gd name="T10" fmla="*/ 28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28" y="0"/>
                  </a:moveTo>
                  <a:cubicBezTo>
                    <a:pt x="21" y="7"/>
                    <a:pt x="11" y="11"/>
                    <a:pt x="0" y="12"/>
                  </a:cubicBezTo>
                  <a:cubicBezTo>
                    <a:pt x="26" y="51"/>
                    <a:pt x="26" y="51"/>
                    <a:pt x="26" y="51"/>
                  </a:cubicBezTo>
                  <a:cubicBezTo>
                    <a:pt x="29" y="29"/>
                    <a:pt x="29" y="29"/>
                    <a:pt x="29" y="29"/>
                  </a:cubicBezTo>
                  <a:cubicBezTo>
                    <a:pt x="51" y="35"/>
                    <a:pt x="51" y="35"/>
                    <a:pt x="51" y="35"/>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4" name="Freeform 38"/>
            <p:cNvSpPr>
              <a:spLocks/>
            </p:cNvSpPr>
            <p:nvPr/>
          </p:nvSpPr>
          <p:spPr bwMode="auto">
            <a:xfrm>
              <a:off x="8890000" y="527051"/>
              <a:ext cx="196850" cy="188913"/>
            </a:xfrm>
            <a:custGeom>
              <a:avLst/>
              <a:gdLst>
                <a:gd name="T0" fmla="*/ 0 w 51"/>
                <a:gd name="T1" fmla="*/ 33 h 49"/>
                <a:gd name="T2" fmla="*/ 22 w 51"/>
                <a:gd name="T3" fmla="*/ 27 h 49"/>
                <a:gd name="T4" fmla="*/ 25 w 51"/>
                <a:gd name="T5" fmla="*/ 49 h 49"/>
                <a:gd name="T6" fmla="*/ 51 w 51"/>
                <a:gd name="T7" fmla="*/ 10 h 49"/>
                <a:gd name="T8" fmla="*/ 22 w 51"/>
                <a:gd name="T9" fmla="*/ 0 h 49"/>
                <a:gd name="T10" fmla="*/ 0 w 51"/>
                <a:gd name="T11" fmla="*/ 33 h 49"/>
              </a:gdLst>
              <a:ahLst/>
              <a:cxnLst>
                <a:cxn ang="0">
                  <a:pos x="T0" y="T1"/>
                </a:cxn>
                <a:cxn ang="0">
                  <a:pos x="T2" y="T3"/>
                </a:cxn>
                <a:cxn ang="0">
                  <a:pos x="T4" y="T5"/>
                </a:cxn>
                <a:cxn ang="0">
                  <a:pos x="T6" y="T7"/>
                </a:cxn>
                <a:cxn ang="0">
                  <a:pos x="T8" y="T9"/>
                </a:cxn>
                <a:cxn ang="0">
                  <a:pos x="T10" y="T11"/>
                </a:cxn>
              </a:cxnLst>
              <a:rect l="0" t="0" r="r" b="b"/>
              <a:pathLst>
                <a:path w="51" h="49">
                  <a:moveTo>
                    <a:pt x="0" y="33"/>
                  </a:moveTo>
                  <a:cubicBezTo>
                    <a:pt x="22" y="27"/>
                    <a:pt x="22" y="27"/>
                    <a:pt x="22" y="27"/>
                  </a:cubicBezTo>
                  <a:cubicBezTo>
                    <a:pt x="25" y="49"/>
                    <a:pt x="25" y="49"/>
                    <a:pt x="25" y="49"/>
                  </a:cubicBezTo>
                  <a:cubicBezTo>
                    <a:pt x="51" y="10"/>
                    <a:pt x="51" y="10"/>
                    <a:pt x="51" y="10"/>
                  </a:cubicBezTo>
                  <a:cubicBezTo>
                    <a:pt x="40" y="10"/>
                    <a:pt x="30" y="6"/>
                    <a:pt x="22" y="0"/>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sp>
          <p:nvSpPr>
            <p:cNvPr id="55" name="Freeform 39"/>
            <p:cNvSpPr>
              <a:spLocks/>
            </p:cNvSpPr>
            <p:nvPr/>
          </p:nvSpPr>
          <p:spPr bwMode="auto">
            <a:xfrm>
              <a:off x="9010650" y="307976"/>
              <a:ext cx="157163" cy="149225"/>
            </a:xfrm>
            <a:custGeom>
              <a:avLst/>
              <a:gdLst>
                <a:gd name="T0" fmla="*/ 38 w 41"/>
                <a:gd name="T1" fmla="*/ 14 h 39"/>
                <a:gd name="T2" fmla="*/ 31 w 41"/>
                <a:gd name="T3" fmla="*/ 13 h 39"/>
                <a:gd name="T4" fmla="*/ 25 w 41"/>
                <a:gd name="T5" fmla="*/ 9 h 39"/>
                <a:gd name="T6" fmla="*/ 22 w 41"/>
                <a:gd name="T7" fmla="*/ 2 h 39"/>
                <a:gd name="T8" fmla="*/ 19 w 41"/>
                <a:gd name="T9" fmla="*/ 2 h 39"/>
                <a:gd name="T10" fmla="*/ 16 w 41"/>
                <a:gd name="T11" fmla="*/ 9 h 39"/>
                <a:gd name="T12" fmla="*/ 10 w 41"/>
                <a:gd name="T13" fmla="*/ 13 h 39"/>
                <a:gd name="T14" fmla="*/ 2 w 41"/>
                <a:gd name="T15" fmla="*/ 14 h 39"/>
                <a:gd name="T16" fmla="*/ 1 w 41"/>
                <a:gd name="T17" fmla="*/ 17 h 39"/>
                <a:gd name="T18" fmla="*/ 7 w 41"/>
                <a:gd name="T19" fmla="*/ 22 h 39"/>
                <a:gd name="T20" fmla="*/ 9 w 41"/>
                <a:gd name="T21" fmla="*/ 29 h 39"/>
                <a:gd name="T22" fmla="*/ 8 w 41"/>
                <a:gd name="T23" fmla="*/ 36 h 39"/>
                <a:gd name="T24" fmla="*/ 10 w 41"/>
                <a:gd name="T25" fmla="*/ 38 h 39"/>
                <a:gd name="T26" fmla="*/ 17 w 41"/>
                <a:gd name="T27" fmla="*/ 34 h 39"/>
                <a:gd name="T28" fmla="*/ 24 w 41"/>
                <a:gd name="T29" fmla="*/ 34 h 39"/>
                <a:gd name="T30" fmla="*/ 30 w 41"/>
                <a:gd name="T31" fmla="*/ 38 h 39"/>
                <a:gd name="T32" fmla="*/ 33 w 41"/>
                <a:gd name="T33" fmla="*/ 36 h 39"/>
                <a:gd name="T34" fmla="*/ 31 w 41"/>
                <a:gd name="T35" fmla="*/ 29 h 39"/>
                <a:gd name="T36" fmla="*/ 34 w 41"/>
                <a:gd name="T37" fmla="*/ 22 h 39"/>
                <a:gd name="T38" fmla="*/ 39 w 41"/>
                <a:gd name="T39" fmla="*/ 17 h 39"/>
                <a:gd name="T40" fmla="*/ 38 w 41"/>
                <a:gd name="T41"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39">
                  <a:moveTo>
                    <a:pt x="38" y="14"/>
                  </a:moveTo>
                  <a:cubicBezTo>
                    <a:pt x="31" y="13"/>
                    <a:pt x="31" y="13"/>
                    <a:pt x="31" y="13"/>
                  </a:cubicBezTo>
                  <a:cubicBezTo>
                    <a:pt x="29" y="13"/>
                    <a:pt x="26" y="11"/>
                    <a:pt x="25" y="9"/>
                  </a:cubicBezTo>
                  <a:cubicBezTo>
                    <a:pt x="22" y="2"/>
                    <a:pt x="22" y="2"/>
                    <a:pt x="22" y="2"/>
                  </a:cubicBezTo>
                  <a:cubicBezTo>
                    <a:pt x="21" y="0"/>
                    <a:pt x="20" y="0"/>
                    <a:pt x="19" y="2"/>
                  </a:cubicBezTo>
                  <a:cubicBezTo>
                    <a:pt x="16" y="9"/>
                    <a:pt x="16" y="9"/>
                    <a:pt x="16" y="9"/>
                  </a:cubicBezTo>
                  <a:cubicBezTo>
                    <a:pt x="15" y="11"/>
                    <a:pt x="12" y="13"/>
                    <a:pt x="10" y="13"/>
                  </a:cubicBezTo>
                  <a:cubicBezTo>
                    <a:pt x="2" y="14"/>
                    <a:pt x="2" y="14"/>
                    <a:pt x="2" y="14"/>
                  </a:cubicBezTo>
                  <a:cubicBezTo>
                    <a:pt x="0" y="14"/>
                    <a:pt x="0" y="16"/>
                    <a:pt x="1" y="17"/>
                  </a:cubicBezTo>
                  <a:cubicBezTo>
                    <a:pt x="7" y="22"/>
                    <a:pt x="7" y="22"/>
                    <a:pt x="7" y="22"/>
                  </a:cubicBezTo>
                  <a:cubicBezTo>
                    <a:pt x="9" y="24"/>
                    <a:pt x="10" y="27"/>
                    <a:pt x="9" y="29"/>
                  </a:cubicBezTo>
                  <a:cubicBezTo>
                    <a:pt x="8" y="36"/>
                    <a:pt x="8" y="36"/>
                    <a:pt x="8" y="36"/>
                  </a:cubicBezTo>
                  <a:cubicBezTo>
                    <a:pt x="7" y="38"/>
                    <a:pt x="8" y="39"/>
                    <a:pt x="10" y="38"/>
                  </a:cubicBezTo>
                  <a:cubicBezTo>
                    <a:pt x="17" y="34"/>
                    <a:pt x="17" y="34"/>
                    <a:pt x="17" y="34"/>
                  </a:cubicBezTo>
                  <a:cubicBezTo>
                    <a:pt x="19" y="33"/>
                    <a:pt x="22" y="33"/>
                    <a:pt x="24" y="34"/>
                  </a:cubicBezTo>
                  <a:cubicBezTo>
                    <a:pt x="30" y="38"/>
                    <a:pt x="30" y="38"/>
                    <a:pt x="30" y="38"/>
                  </a:cubicBezTo>
                  <a:cubicBezTo>
                    <a:pt x="32" y="39"/>
                    <a:pt x="34" y="38"/>
                    <a:pt x="33" y="36"/>
                  </a:cubicBezTo>
                  <a:cubicBezTo>
                    <a:pt x="31" y="29"/>
                    <a:pt x="31" y="29"/>
                    <a:pt x="31" y="29"/>
                  </a:cubicBezTo>
                  <a:cubicBezTo>
                    <a:pt x="31" y="27"/>
                    <a:pt x="32" y="24"/>
                    <a:pt x="34" y="22"/>
                  </a:cubicBezTo>
                  <a:cubicBezTo>
                    <a:pt x="39" y="17"/>
                    <a:pt x="39" y="17"/>
                    <a:pt x="39" y="17"/>
                  </a:cubicBezTo>
                  <a:cubicBezTo>
                    <a:pt x="41" y="16"/>
                    <a:pt x="41" y="14"/>
                    <a:pt x="3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id-ID" kern="0">
                <a:solidFill>
                  <a:prstClr val="black"/>
                </a:solidFill>
                <a:latin typeface="Arial" panose="020B0604020202020204" pitchFamily="34" charset="0"/>
                <a:ea typeface="微软雅黑" pitchFamily="34" charset="-122"/>
                <a:cs typeface="Arial" panose="020B0604020202020204" pitchFamily="34" charset="0"/>
              </a:endParaRPr>
            </a:p>
          </p:txBody>
        </p:sp>
      </p:grpSp>
      <p:grpSp>
        <p:nvGrpSpPr>
          <p:cNvPr id="56" name="组合 1">
            <a:extLst>
              <a:ext uri="{FF2B5EF4-FFF2-40B4-BE49-F238E27FC236}">
                <a16:creationId xmlns:a16="http://schemas.microsoft.com/office/drawing/2014/main" id="{07AE713F-1A19-4103-9E4D-5351531C3859}"/>
              </a:ext>
            </a:extLst>
          </p:cNvPr>
          <p:cNvGrpSpPr/>
          <p:nvPr/>
        </p:nvGrpSpPr>
        <p:grpSpPr>
          <a:xfrm>
            <a:off x="2028333" y="661536"/>
            <a:ext cx="604358" cy="216024"/>
            <a:chOff x="264939" y="188640"/>
            <a:chExt cx="604358" cy="216024"/>
          </a:xfrm>
          <a:solidFill>
            <a:srgbClr val="FF9800"/>
          </a:solidFill>
        </p:grpSpPr>
        <p:sp>
          <p:nvSpPr>
            <p:cNvPr id="57" name="燕尾形 2">
              <a:extLst>
                <a:ext uri="{FF2B5EF4-FFF2-40B4-BE49-F238E27FC236}">
                  <a16:creationId xmlns:a16="http://schemas.microsoft.com/office/drawing/2014/main" id="{E400BCE2-0995-4E25-8B5C-426BC336C27E}"/>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8" name="燕尾形 3">
              <a:extLst>
                <a:ext uri="{FF2B5EF4-FFF2-40B4-BE49-F238E27FC236}">
                  <a16:creationId xmlns:a16="http://schemas.microsoft.com/office/drawing/2014/main" id="{0FB0932D-E114-48DD-A770-058BF01CB1FF}"/>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9" name="燕尾形 4">
              <a:extLst>
                <a:ext uri="{FF2B5EF4-FFF2-40B4-BE49-F238E27FC236}">
                  <a16:creationId xmlns:a16="http://schemas.microsoft.com/office/drawing/2014/main" id="{9517B973-D8B9-4410-A7C5-180D5638BE4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60" name="文本框 9">
            <a:extLst>
              <a:ext uri="{FF2B5EF4-FFF2-40B4-BE49-F238E27FC236}">
                <a16:creationId xmlns:a16="http://schemas.microsoft.com/office/drawing/2014/main" id="{6E2B82E3-6AD5-441D-BB0F-6D78FFC1240D}"/>
              </a:ext>
            </a:extLst>
          </p:cNvPr>
          <p:cNvSpPr txBox="1"/>
          <p:nvPr/>
        </p:nvSpPr>
        <p:spPr>
          <a:xfrm>
            <a:off x="2805000" y="514887"/>
            <a:ext cx="3891075"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61" name="矩形标注 7">
            <a:extLst>
              <a:ext uri="{FF2B5EF4-FFF2-40B4-BE49-F238E27FC236}">
                <a16:creationId xmlns:a16="http://schemas.microsoft.com/office/drawing/2014/main" id="{B372C8A0-DF7A-433B-8808-8A5ADF5D2EA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9</a:t>
            </a:r>
            <a:endParaRPr lang="zh-CN" altLang="en-US">
              <a:latin typeface="Arial" panose="020B0604020202020204" pitchFamily="34" charset="0"/>
              <a:cs typeface="Arial" panose="020B0604020202020204" pitchFamily="34" charset="0"/>
            </a:endParaRPr>
          </a:p>
        </p:txBody>
      </p:sp>
      <p:cxnSp>
        <p:nvCxnSpPr>
          <p:cNvPr id="62" name="直接连接符 6">
            <a:extLst>
              <a:ext uri="{FF2B5EF4-FFF2-40B4-BE49-F238E27FC236}">
                <a16:creationId xmlns:a16="http://schemas.microsoft.com/office/drawing/2014/main" id="{483B06D4-29FA-410E-850E-535941EC1D6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Hộp Văn bản 4">
            <a:extLst>
              <a:ext uri="{FF2B5EF4-FFF2-40B4-BE49-F238E27FC236}">
                <a16:creationId xmlns:a16="http://schemas.microsoft.com/office/drawing/2014/main" id="{FEFC71CB-8A2F-4637-8929-C709CA43BB1D}"/>
              </a:ext>
            </a:extLst>
          </p:cNvPr>
          <p:cNvSpPr txBox="1"/>
          <p:nvPr/>
        </p:nvSpPr>
        <p:spPr>
          <a:xfrm>
            <a:off x="376427" y="1444134"/>
            <a:ext cx="1183337" cy="369332"/>
          </a:xfrm>
          <a:prstGeom prst="rect">
            <a:avLst/>
          </a:prstGeom>
          <a:noFill/>
        </p:spPr>
        <p:txBody>
          <a:bodyPr wrap="none" rtlCol="0">
            <a:spAutoFit/>
          </a:bodyPr>
          <a:lstStyle/>
          <a:p>
            <a:r>
              <a:rPr lang="vi-VN" b="1">
                <a:latin typeface="Arial" panose="020B0604020202020204" pitchFamily="34" charset="0"/>
                <a:cs typeface="Arial" panose="020B0604020202020204" pitchFamily="34" charset="0"/>
              </a:rPr>
              <a:t>Ưu điểm</a:t>
            </a:r>
            <a:r>
              <a:rPr lang="en-US" b="1">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57508431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2" nodeType="clickEffect">
                                  <p:stCondLst>
                                    <p:cond delay="0"/>
                                  </p:stCondLst>
                                  <p:iterate type="lt">
                                    <p:tmPct val="0"/>
                                  </p:iterate>
                                  <p:childTnLst>
                                    <p:set>
                                      <p:cBhvr>
                                        <p:cTn id="11" dur="1" fill="hold">
                                          <p:stCondLst>
                                            <p:cond delay="0"/>
                                          </p:stCondLst>
                                        </p:cTn>
                                        <p:tgtEl>
                                          <p:spTgt spid="63"/>
                                        </p:tgtEl>
                                        <p:attrNameLst>
                                          <p:attrName>style.visibility</p:attrName>
                                        </p:attrNameLst>
                                      </p:cBhvr>
                                      <p:to>
                                        <p:strVal val="visible"/>
                                      </p:to>
                                    </p:set>
                                    <p:animEffect transition="in" filter="wipe(down)">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0" nodeType="clickEffect">
                                  <p:stCondLst>
                                    <p:cond delay="0"/>
                                  </p:stCondLst>
                                  <p:iterate type="lt">
                                    <p:tmPct val="0"/>
                                  </p:iterate>
                                  <p:childTnLst>
                                    <p:animMotion origin="layout" path="M 2.91667E-6 0 L 0.39765 0.00208 " pathEditMode="relative" rAng="0" ptsTypes="AA">
                                      <p:cBhvr>
                                        <p:cTn id="16" dur="2000" fill="hold"/>
                                        <p:tgtEl>
                                          <p:spTgt spid="63"/>
                                        </p:tgtEl>
                                        <p:attrNameLst>
                                          <p:attrName>ppt_x</p:attrName>
                                          <p:attrName>ppt_y</p:attrName>
                                        </p:attrNameLst>
                                      </p:cBhvr>
                                      <p:rCtr x="19883" y="93"/>
                                    </p:animMotion>
                                  </p:childTnLst>
                                </p:cTn>
                              </p:par>
                            </p:childTnLst>
                          </p:cTn>
                        </p:par>
                        <p:par>
                          <p:cTn id="17" fill="hold">
                            <p:stCondLst>
                              <p:cond delay="2000"/>
                            </p:stCondLst>
                            <p:childTnLst>
                              <p:par>
                                <p:cTn id="18" presetID="16" presetClass="emph" presetSubtype="0" fill="hold" grpId="1" nodeType="afterEffect">
                                  <p:stCondLst>
                                    <p:cond delay="0"/>
                                  </p:stCondLst>
                                  <p:iterate type="lt">
                                    <p:tmPct val="4000"/>
                                  </p:iterate>
                                  <p:childTnLst>
                                    <p:set>
                                      <p:cBhvr override="childStyle">
                                        <p:cTn id="19" dur="500" fill="hold"/>
                                        <p:tgtEl>
                                          <p:spTgt spid="63"/>
                                        </p:tgtEl>
                                        <p:attrNameLst>
                                          <p:attrName>style.color</p:attrName>
                                        </p:attrNameLst>
                                      </p:cBhvr>
                                      <p:to>
                                        <p:clrVal>
                                          <a:schemeClr val="accent1"/>
                                        </p:clrVal>
                                      </p:to>
                                    </p:set>
                                    <p:set>
                                      <p:cBhvr>
                                        <p:cTn id="20" dur="500" fill="hold"/>
                                        <p:tgtEl>
                                          <p:spTgt spid="63"/>
                                        </p:tgtEl>
                                        <p:attrNameLst>
                                          <p:attrName>fillcolor</p:attrName>
                                        </p:attrNameLst>
                                      </p:cBhvr>
                                      <p:to>
                                        <p:clrVal>
                                          <a:schemeClr val="accent1"/>
                                        </p:clrVal>
                                      </p:to>
                                    </p:set>
                                    <p:set>
                                      <p:cBhvr>
                                        <p:cTn id="21" dur="500" fill="hold"/>
                                        <p:tgtEl>
                                          <p:spTgt spid="63"/>
                                        </p:tgtEl>
                                        <p:attrNameLst>
                                          <p:attrName>fill.type</p:attrName>
                                        </p:attrNameLst>
                                      </p:cBhvr>
                                      <p:to>
                                        <p:strVal val="solid"/>
                                      </p:to>
                                    </p:set>
                                  </p:childTnLst>
                                </p:cTn>
                              </p:par>
                            </p:childTnLst>
                          </p:cTn>
                        </p:par>
                        <p:par>
                          <p:cTn id="22" fill="hold">
                            <p:stCondLst>
                              <p:cond delay="2600"/>
                            </p:stCondLst>
                            <p:childTnLst>
                              <p:par>
                                <p:cTn id="23" presetID="53" presetClass="entr" presetSubtype="16"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par>
                                <p:cTn id="43" presetID="53" presetClass="entr" presetSubtype="16"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animEffect transition="in" filter="fade">
                                      <p:cBhvr>
                                        <p:cTn id="47" dur="500"/>
                                        <p:tgtEl>
                                          <p:spTgt spid="47"/>
                                        </p:tgtEl>
                                      </p:cBhvr>
                                    </p:animEffect>
                                  </p:childTnLst>
                                </p:cTn>
                              </p:par>
                              <p:par>
                                <p:cTn id="48" presetID="53" presetClass="entr" presetSubtype="16"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p:cTn id="55" dur="500" fill="hold"/>
                                        <p:tgtEl>
                                          <p:spTgt spid="46"/>
                                        </p:tgtEl>
                                        <p:attrNameLst>
                                          <p:attrName>ppt_w</p:attrName>
                                        </p:attrNameLst>
                                      </p:cBhvr>
                                      <p:tavLst>
                                        <p:tav tm="0">
                                          <p:val>
                                            <p:fltVal val="0"/>
                                          </p:val>
                                        </p:tav>
                                        <p:tav tm="100000">
                                          <p:val>
                                            <p:strVal val="#ppt_w"/>
                                          </p:val>
                                        </p:tav>
                                      </p:tavLst>
                                    </p:anim>
                                    <p:anim calcmode="lin" valueType="num">
                                      <p:cBhvr>
                                        <p:cTn id="56" dur="500" fill="hold"/>
                                        <p:tgtEl>
                                          <p:spTgt spid="46"/>
                                        </p:tgtEl>
                                        <p:attrNameLst>
                                          <p:attrName>ppt_h</p:attrName>
                                        </p:attrNameLst>
                                      </p:cBhvr>
                                      <p:tavLst>
                                        <p:tav tm="0">
                                          <p:val>
                                            <p:fltVal val="0"/>
                                          </p:val>
                                        </p:tav>
                                        <p:tav tm="100000">
                                          <p:val>
                                            <p:strVal val="#ppt_h"/>
                                          </p:val>
                                        </p:tav>
                                      </p:tavLst>
                                    </p:anim>
                                    <p:animEffect transition="in" filter="fade">
                                      <p:cBhvr>
                                        <p:cTn id="57" dur="500"/>
                                        <p:tgtEl>
                                          <p:spTgt spid="46"/>
                                        </p:tgtEl>
                                      </p:cBhvr>
                                    </p:animEffect>
                                  </p:childTnLst>
                                </p:cTn>
                              </p:par>
                              <p:par>
                                <p:cTn id="58" presetID="53" presetClass="entr" presetSubtype="16"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p:cTn id="60" dur="500" fill="hold"/>
                                        <p:tgtEl>
                                          <p:spTgt spid="51"/>
                                        </p:tgtEl>
                                        <p:attrNameLst>
                                          <p:attrName>ppt_w</p:attrName>
                                        </p:attrNameLst>
                                      </p:cBhvr>
                                      <p:tavLst>
                                        <p:tav tm="0">
                                          <p:val>
                                            <p:fltVal val="0"/>
                                          </p:val>
                                        </p:tav>
                                        <p:tav tm="100000">
                                          <p:val>
                                            <p:strVal val="#ppt_w"/>
                                          </p:val>
                                        </p:tav>
                                      </p:tavLst>
                                    </p:anim>
                                    <p:anim calcmode="lin" valueType="num">
                                      <p:cBhvr>
                                        <p:cTn id="61" dur="500" fill="hold"/>
                                        <p:tgtEl>
                                          <p:spTgt spid="51"/>
                                        </p:tgtEl>
                                        <p:attrNameLst>
                                          <p:attrName>ppt_h</p:attrName>
                                        </p:attrNameLst>
                                      </p:cBhvr>
                                      <p:tavLst>
                                        <p:tav tm="0">
                                          <p:val>
                                            <p:fltVal val="0"/>
                                          </p:val>
                                        </p:tav>
                                        <p:tav tm="100000">
                                          <p:val>
                                            <p:strVal val="#ppt_h"/>
                                          </p:val>
                                        </p:tav>
                                      </p:tavLst>
                                    </p:anim>
                                    <p:animEffect transition="in" filter="fade">
                                      <p:cBhvr>
                                        <p:cTn id="62" dur="500"/>
                                        <p:tgtEl>
                                          <p:spTgt spid="51"/>
                                        </p:tgtEl>
                                      </p:cBhvr>
                                    </p:animEffect>
                                  </p:childTnLst>
                                </p:cTn>
                              </p:par>
                            </p:childTnLst>
                          </p:cTn>
                        </p:par>
                        <p:par>
                          <p:cTn id="63" fill="hold">
                            <p:stCondLst>
                              <p:cond delay="3100"/>
                            </p:stCondLst>
                            <p:childTnLst>
                              <p:par>
                                <p:cTn id="64" presetID="22" presetClass="entr" presetSubtype="8"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wipe(left)">
                                      <p:cBhvr>
                                        <p:cTn id="66" dur="500"/>
                                        <p:tgtEl>
                                          <p:spTgt spid="33"/>
                                        </p:tgtEl>
                                      </p:cBhvr>
                                    </p:animEffect>
                                  </p:childTnLst>
                                </p:cTn>
                              </p:par>
                              <p:par>
                                <p:cTn id="67" presetID="22" presetClass="entr" presetSubtype="8"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par>
                                <p:cTn id="70" presetID="22" presetClass="entr" presetSubtype="4"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down)">
                                      <p:cBhvr>
                                        <p:cTn id="72" dur="500"/>
                                        <p:tgtEl>
                                          <p:spTgt spid="34"/>
                                        </p:tgtEl>
                                      </p:cBhvr>
                                    </p:animEffect>
                                  </p:childTnLst>
                                </p:cTn>
                              </p:par>
                              <p:par>
                                <p:cTn id="73" presetID="22" presetClass="entr" presetSubtype="2"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right)">
                                      <p:cBhvr>
                                        <p:cTn id="75" dur="500"/>
                                        <p:tgtEl>
                                          <p:spTgt spid="32"/>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childTnLst>
                          </p:cTn>
                        </p:par>
                        <p:par>
                          <p:cTn id="83" fill="hold">
                            <p:stCondLst>
                              <p:cond delay="4100"/>
                            </p:stCondLst>
                            <p:childTnLst>
                              <p:par>
                                <p:cTn id="84" presetID="10" presetClass="entr" presetSubtype="0" fill="hold" grpId="0"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4600"/>
                            </p:stCondLst>
                            <p:childTnLst>
                              <p:par>
                                <p:cTn id="91" presetID="10" presetClass="entr" presetSubtype="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childTnLst>
                          </p:cTn>
                        </p:par>
                        <p:par>
                          <p:cTn id="97" fill="hold">
                            <p:stCondLst>
                              <p:cond delay="5100"/>
                            </p:stCondLst>
                            <p:childTnLst>
                              <p:par>
                                <p:cTn id="98" presetID="10" presetClass="entr" presetSubtype="0"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500" fill="hold"/>
                                        <p:tgtEl>
                                          <p:spTgt spid="26"/>
                                        </p:tgtEl>
                                        <p:attrNameLst>
                                          <p:attrName>ppt_w</p:attrName>
                                        </p:attrNameLst>
                                      </p:cBhvr>
                                      <p:tavLst>
                                        <p:tav tm="0">
                                          <p:val>
                                            <p:fltVal val="0"/>
                                          </p:val>
                                        </p:tav>
                                        <p:tav tm="100000">
                                          <p:val>
                                            <p:strVal val="#ppt_w"/>
                                          </p:val>
                                        </p:tav>
                                      </p:tavLst>
                                    </p:anim>
                                    <p:anim calcmode="lin" valueType="num">
                                      <p:cBhvr>
                                        <p:cTn id="107" dur="500" fill="hold"/>
                                        <p:tgtEl>
                                          <p:spTgt spid="26"/>
                                        </p:tgtEl>
                                        <p:attrNameLst>
                                          <p:attrName>ppt_h</p:attrName>
                                        </p:attrNameLst>
                                      </p:cBhvr>
                                      <p:tavLst>
                                        <p:tav tm="0">
                                          <p:val>
                                            <p:fltVal val="0"/>
                                          </p:val>
                                        </p:tav>
                                        <p:tav tm="100000">
                                          <p:val>
                                            <p:strVal val="#ppt_h"/>
                                          </p:val>
                                        </p:tav>
                                      </p:tavLst>
                                    </p:anim>
                                    <p:animEffect transition="in" filter="fade">
                                      <p:cBhvr>
                                        <p:cTn id="108" dur="500"/>
                                        <p:tgtEl>
                                          <p:spTgt spid="26"/>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par>
                                <p:cTn id="114" presetID="53" presetClass="entr" presetSubtype="16" fill="hold" grpId="0" nodeType="withEffect">
                                  <p:stCondLst>
                                    <p:cond delay="500"/>
                                  </p:stCondLst>
                                  <p:childTnLst>
                                    <p:set>
                                      <p:cBhvr>
                                        <p:cTn id="115" dur="1" fill="hold">
                                          <p:stCondLst>
                                            <p:cond delay="0"/>
                                          </p:stCondLst>
                                        </p:cTn>
                                        <p:tgtEl>
                                          <p:spTgt spid="28"/>
                                        </p:tgtEl>
                                        <p:attrNameLst>
                                          <p:attrName>style.visibility</p:attrName>
                                        </p:attrNameLst>
                                      </p:cBhvr>
                                      <p:to>
                                        <p:strVal val="visible"/>
                                      </p:to>
                                    </p:set>
                                    <p:anim calcmode="lin" valueType="num">
                                      <p:cBhvr>
                                        <p:cTn id="116" dur="500" fill="hold"/>
                                        <p:tgtEl>
                                          <p:spTgt spid="28"/>
                                        </p:tgtEl>
                                        <p:attrNameLst>
                                          <p:attrName>ppt_w</p:attrName>
                                        </p:attrNameLst>
                                      </p:cBhvr>
                                      <p:tavLst>
                                        <p:tav tm="0">
                                          <p:val>
                                            <p:fltVal val="0"/>
                                          </p:val>
                                        </p:tav>
                                        <p:tav tm="100000">
                                          <p:val>
                                            <p:strVal val="#ppt_w"/>
                                          </p:val>
                                        </p:tav>
                                      </p:tavLst>
                                    </p:anim>
                                    <p:anim calcmode="lin" valueType="num">
                                      <p:cBhvr>
                                        <p:cTn id="117" dur="500" fill="hold"/>
                                        <p:tgtEl>
                                          <p:spTgt spid="28"/>
                                        </p:tgtEl>
                                        <p:attrNameLst>
                                          <p:attrName>ppt_h</p:attrName>
                                        </p:attrNameLst>
                                      </p:cBhvr>
                                      <p:tavLst>
                                        <p:tav tm="0">
                                          <p:val>
                                            <p:fltVal val="0"/>
                                          </p:val>
                                        </p:tav>
                                        <p:tav tm="100000">
                                          <p:val>
                                            <p:strVal val="#ppt_h"/>
                                          </p:val>
                                        </p:tav>
                                      </p:tavLst>
                                    </p:anim>
                                    <p:animEffect transition="in" filter="fade">
                                      <p:cBhvr>
                                        <p:cTn id="118" dur="500"/>
                                        <p:tgtEl>
                                          <p:spTgt spid="28"/>
                                        </p:tgtEl>
                                      </p:cBhvr>
                                    </p:animEffect>
                                  </p:childTnLst>
                                </p:cTn>
                              </p:par>
                              <p:par>
                                <p:cTn id="119" presetID="53" presetClass="entr" presetSubtype="16" fill="hold" grpId="0" nodeType="withEffect">
                                  <p:stCondLst>
                                    <p:cond delay="500"/>
                                  </p:stCondLst>
                                  <p:childTnLst>
                                    <p:set>
                                      <p:cBhvr>
                                        <p:cTn id="120" dur="1" fill="hold">
                                          <p:stCondLst>
                                            <p:cond delay="0"/>
                                          </p:stCondLst>
                                        </p:cTn>
                                        <p:tgtEl>
                                          <p:spTgt spid="27"/>
                                        </p:tgtEl>
                                        <p:attrNameLst>
                                          <p:attrName>style.visibility</p:attrName>
                                        </p:attrNameLst>
                                      </p:cBhvr>
                                      <p:to>
                                        <p:strVal val="visible"/>
                                      </p:to>
                                    </p:set>
                                    <p:anim calcmode="lin" valueType="num">
                                      <p:cBhvr>
                                        <p:cTn id="121" dur="500" fill="hold"/>
                                        <p:tgtEl>
                                          <p:spTgt spid="27"/>
                                        </p:tgtEl>
                                        <p:attrNameLst>
                                          <p:attrName>ppt_w</p:attrName>
                                        </p:attrNameLst>
                                      </p:cBhvr>
                                      <p:tavLst>
                                        <p:tav tm="0">
                                          <p:val>
                                            <p:fltVal val="0"/>
                                          </p:val>
                                        </p:tav>
                                        <p:tav tm="100000">
                                          <p:val>
                                            <p:strVal val="#ppt_w"/>
                                          </p:val>
                                        </p:tav>
                                      </p:tavLst>
                                    </p:anim>
                                    <p:anim calcmode="lin" valueType="num">
                                      <p:cBhvr>
                                        <p:cTn id="122" dur="500" fill="hold"/>
                                        <p:tgtEl>
                                          <p:spTgt spid="27"/>
                                        </p:tgtEl>
                                        <p:attrNameLst>
                                          <p:attrName>ppt_h</p:attrName>
                                        </p:attrNameLst>
                                      </p:cBhvr>
                                      <p:tavLst>
                                        <p:tav tm="0">
                                          <p:val>
                                            <p:fltVal val="0"/>
                                          </p:val>
                                        </p:tav>
                                        <p:tav tm="100000">
                                          <p:val>
                                            <p:strVal val="#ppt_h"/>
                                          </p:val>
                                        </p:tav>
                                      </p:tavLst>
                                    </p:anim>
                                    <p:animEffect transition="in" filter="fade">
                                      <p:cBhvr>
                                        <p:cTn id="1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6" grpId="0"/>
      <p:bldP spid="37" grpId="0"/>
      <p:bldP spid="38" grpId="0"/>
      <p:bldP spid="39" grpId="0"/>
      <p:bldP spid="40" grpId="0"/>
      <p:bldP spid="41" grpId="0"/>
      <p:bldP spid="46" grpId="0" animBg="1"/>
      <p:bldP spid="63" grpId="0"/>
      <p:bldP spid="63" grpId="1"/>
      <p:bldP spid="63"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1">
            <a:extLst>
              <a:ext uri="{FF2B5EF4-FFF2-40B4-BE49-F238E27FC236}">
                <a16:creationId xmlns:a16="http://schemas.microsoft.com/office/drawing/2014/main" id="{07AE713F-1A19-4103-9E4D-5351531C3859}"/>
              </a:ext>
            </a:extLst>
          </p:cNvPr>
          <p:cNvGrpSpPr/>
          <p:nvPr/>
        </p:nvGrpSpPr>
        <p:grpSpPr>
          <a:xfrm>
            <a:off x="2028333" y="661536"/>
            <a:ext cx="604358" cy="216024"/>
            <a:chOff x="264939" y="188640"/>
            <a:chExt cx="604358" cy="216024"/>
          </a:xfrm>
          <a:solidFill>
            <a:srgbClr val="FF9800"/>
          </a:solidFill>
        </p:grpSpPr>
        <p:sp>
          <p:nvSpPr>
            <p:cNvPr id="57" name="燕尾形 2">
              <a:extLst>
                <a:ext uri="{FF2B5EF4-FFF2-40B4-BE49-F238E27FC236}">
                  <a16:creationId xmlns:a16="http://schemas.microsoft.com/office/drawing/2014/main" id="{E400BCE2-0995-4E25-8B5C-426BC336C27E}"/>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8" name="燕尾形 3">
              <a:extLst>
                <a:ext uri="{FF2B5EF4-FFF2-40B4-BE49-F238E27FC236}">
                  <a16:creationId xmlns:a16="http://schemas.microsoft.com/office/drawing/2014/main" id="{0FB0932D-E114-48DD-A770-058BF01CB1FF}"/>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9" name="燕尾形 4">
              <a:extLst>
                <a:ext uri="{FF2B5EF4-FFF2-40B4-BE49-F238E27FC236}">
                  <a16:creationId xmlns:a16="http://schemas.microsoft.com/office/drawing/2014/main" id="{9517B973-D8B9-4410-A7C5-180D5638BE4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60" name="文本框 9">
            <a:extLst>
              <a:ext uri="{FF2B5EF4-FFF2-40B4-BE49-F238E27FC236}">
                <a16:creationId xmlns:a16="http://schemas.microsoft.com/office/drawing/2014/main" id="{6E2B82E3-6AD5-441D-BB0F-6D78FFC1240D}"/>
              </a:ext>
            </a:extLst>
          </p:cNvPr>
          <p:cNvSpPr txBox="1"/>
          <p:nvPr/>
        </p:nvSpPr>
        <p:spPr>
          <a:xfrm>
            <a:off x="2805000" y="514887"/>
            <a:ext cx="3891075"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61" name="矩形标注 7">
            <a:extLst>
              <a:ext uri="{FF2B5EF4-FFF2-40B4-BE49-F238E27FC236}">
                <a16:creationId xmlns:a16="http://schemas.microsoft.com/office/drawing/2014/main" id="{B372C8A0-DF7A-433B-8808-8A5ADF5D2EA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10</a:t>
            </a:r>
            <a:endParaRPr lang="zh-CN" altLang="en-US">
              <a:latin typeface="Arial" panose="020B0604020202020204" pitchFamily="34" charset="0"/>
              <a:cs typeface="Arial" panose="020B0604020202020204" pitchFamily="34" charset="0"/>
            </a:endParaRPr>
          </a:p>
        </p:txBody>
      </p:sp>
      <p:cxnSp>
        <p:nvCxnSpPr>
          <p:cNvPr id="62" name="直接连接符 6">
            <a:extLst>
              <a:ext uri="{FF2B5EF4-FFF2-40B4-BE49-F238E27FC236}">
                <a16:creationId xmlns:a16="http://schemas.microsoft.com/office/drawing/2014/main" id="{483B06D4-29FA-410E-850E-535941EC1D6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3" name="Hộp Văn bản 4">
            <a:extLst>
              <a:ext uri="{FF2B5EF4-FFF2-40B4-BE49-F238E27FC236}">
                <a16:creationId xmlns:a16="http://schemas.microsoft.com/office/drawing/2014/main" id="{FEFC71CB-8A2F-4637-8929-C709CA43BB1D}"/>
              </a:ext>
            </a:extLst>
          </p:cNvPr>
          <p:cNvSpPr txBox="1"/>
          <p:nvPr/>
        </p:nvSpPr>
        <p:spPr>
          <a:xfrm>
            <a:off x="376427" y="1444134"/>
            <a:ext cx="1553630"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Nhược điểm</a:t>
            </a:r>
          </a:p>
        </p:txBody>
      </p:sp>
      <p:grpSp>
        <p:nvGrpSpPr>
          <p:cNvPr id="64" name="Group 4">
            <a:extLst>
              <a:ext uri="{FF2B5EF4-FFF2-40B4-BE49-F238E27FC236}">
                <a16:creationId xmlns:a16="http://schemas.microsoft.com/office/drawing/2014/main" id="{0F625C01-1D74-4BF3-985C-78351FBA1FC9}"/>
              </a:ext>
            </a:extLst>
          </p:cNvPr>
          <p:cNvGrpSpPr/>
          <p:nvPr/>
        </p:nvGrpSpPr>
        <p:grpSpPr bwMode="auto">
          <a:xfrm>
            <a:off x="2434332" y="2696118"/>
            <a:ext cx="6911975" cy="1092200"/>
            <a:chOff x="0" y="0"/>
            <a:chExt cx="4354" cy="688"/>
          </a:xfrm>
        </p:grpSpPr>
        <p:sp>
          <p:nvSpPr>
            <p:cNvPr id="65" name="Rectangle 5">
              <a:extLst>
                <a:ext uri="{FF2B5EF4-FFF2-40B4-BE49-F238E27FC236}">
                  <a16:creationId xmlns:a16="http://schemas.microsoft.com/office/drawing/2014/main" id="{A34FFA11-EFC2-4CFC-BF92-44BD63A4FF0E}"/>
                </a:ext>
              </a:extLst>
            </p:cNvPr>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itchFamily="2" charset="-122"/>
                <a:cs typeface="Arial" panose="020B0604020202020204" pitchFamily="34" charset="0"/>
              </a:endParaRPr>
            </a:p>
          </p:txBody>
        </p:sp>
        <p:sp>
          <p:nvSpPr>
            <p:cNvPr id="66" name="Rectangle 6">
              <a:extLst>
                <a:ext uri="{FF2B5EF4-FFF2-40B4-BE49-F238E27FC236}">
                  <a16:creationId xmlns:a16="http://schemas.microsoft.com/office/drawing/2014/main" id="{0BEA03FB-BF47-4C99-A9BC-85A1AECAFCF3}"/>
                </a:ext>
              </a:extLst>
            </p:cNvPr>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itchFamily="2" charset="-122"/>
                <a:cs typeface="Arial" panose="020B0604020202020204" pitchFamily="34" charset="0"/>
              </a:endParaRPr>
            </a:p>
          </p:txBody>
        </p:sp>
        <p:sp>
          <p:nvSpPr>
            <p:cNvPr id="67" name="AutoShape 9">
              <a:extLst>
                <a:ext uri="{FF2B5EF4-FFF2-40B4-BE49-F238E27FC236}">
                  <a16:creationId xmlns:a16="http://schemas.microsoft.com/office/drawing/2014/main" id="{A2F562C6-F356-4143-8CD8-8BC120BA0D8D}"/>
                </a:ext>
              </a:extLst>
            </p:cNvPr>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8" name="AutoShape 10">
              <a:extLst>
                <a:ext uri="{FF2B5EF4-FFF2-40B4-BE49-F238E27FC236}">
                  <a16:creationId xmlns:a16="http://schemas.microsoft.com/office/drawing/2014/main" id="{9C5F1A15-D153-4A0E-AFFF-26F368011C7F}"/>
                </a:ext>
              </a:extLst>
            </p:cNvPr>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69" name="TextBox 1">
            <a:extLst>
              <a:ext uri="{FF2B5EF4-FFF2-40B4-BE49-F238E27FC236}">
                <a16:creationId xmlns:a16="http://schemas.microsoft.com/office/drawing/2014/main" id="{570254FE-C134-4D0A-8F10-9CEEA4E69939}"/>
              </a:ext>
            </a:extLst>
          </p:cNvPr>
          <p:cNvSpPr txBox="1"/>
          <p:nvPr/>
        </p:nvSpPr>
        <p:spPr>
          <a:xfrm>
            <a:off x="2785991" y="2718749"/>
            <a:ext cx="2223683" cy="461665"/>
          </a:xfrm>
          <a:prstGeom prst="rect">
            <a:avLst/>
          </a:prstGeom>
          <a:noFill/>
        </p:spPr>
        <p:txBody>
          <a:bodyPr wrap="square">
            <a:spAutoFit/>
          </a:bodyPr>
          <a:lstStyle/>
          <a:p>
            <a:pPr lvl="0" algn="ctr" defTabSz="457200" fontAlgn="base">
              <a:spcBef>
                <a:spcPct val="0"/>
              </a:spcBef>
              <a:spcAft>
                <a:spcPct val="0"/>
              </a:spcAft>
              <a:defRPr/>
            </a:pPr>
            <a:r>
              <a:rPr lang="en-US" altLang="zh-CN" sz="2400" b="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1</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0" name="TextBox 64">
            <a:extLst>
              <a:ext uri="{FF2B5EF4-FFF2-40B4-BE49-F238E27FC236}">
                <a16:creationId xmlns:a16="http://schemas.microsoft.com/office/drawing/2014/main" id="{B76F3603-9427-433C-9A96-EBD7562F470F}"/>
              </a:ext>
            </a:extLst>
          </p:cNvPr>
          <p:cNvSpPr txBox="1"/>
          <p:nvPr/>
        </p:nvSpPr>
        <p:spPr>
          <a:xfrm>
            <a:off x="5527184" y="2809373"/>
            <a:ext cx="3819123" cy="646331"/>
          </a:xfrm>
          <a:prstGeom prst="rect">
            <a:avLst/>
          </a:prstGeom>
          <a:noFill/>
        </p:spPr>
        <p:txBody>
          <a:bodyPr wrap="square">
            <a:spAutoFit/>
          </a:bodyPr>
          <a:lstStyle/>
          <a:p>
            <a:pPr lvl="0" defTabSz="457200" fontAlgn="base">
              <a:spcBef>
                <a:spcPct val="0"/>
              </a:spcBef>
              <a:spcAft>
                <a:spcPct val="0"/>
              </a:spcAft>
              <a:defRPr/>
            </a:pPr>
            <a:r>
              <a:rPr lang="vi-VN" altLang="zh-CN" b="1">
                <a:solidFill>
                  <a:srgbClr val="FFFFFF"/>
                </a:solidFill>
                <a:latin typeface="Arial" panose="020B0604020202020204" pitchFamily="34" charset="0"/>
                <a:ea typeface="微软雅黑" panose="020B0503020204020204" pitchFamily="34" charset="-122"/>
                <a:cs typeface="Arial" panose="020B0604020202020204" pitchFamily="34" charset="0"/>
              </a:rPr>
              <a:t>Hệ thống sẽ chạy chậm hơn PHP thuần</a:t>
            </a:r>
            <a:r>
              <a:rPr lang="en-US" altLang="zh-CN" b="1">
                <a:solidFill>
                  <a:srgbClr val="FFFFFF"/>
                </a:solidFill>
                <a:latin typeface="Arial" panose="020B0604020202020204" pitchFamily="34" charset="0"/>
                <a:ea typeface="微软雅黑" panose="020B0503020204020204" pitchFamily="34" charset="-122"/>
                <a:cs typeface="Arial" panose="020B0604020202020204" pitchFamily="34" charset="0"/>
              </a:rPr>
              <a:t>.</a:t>
            </a:r>
            <a:endParaRPr kumimoji="0" lang="zh-CN" altLang="en-US"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71" name="Group 4">
            <a:extLst>
              <a:ext uri="{FF2B5EF4-FFF2-40B4-BE49-F238E27FC236}">
                <a16:creationId xmlns:a16="http://schemas.microsoft.com/office/drawing/2014/main" id="{6D8D9282-DFF6-4B52-B73D-710B5CE80F64}"/>
              </a:ext>
            </a:extLst>
          </p:cNvPr>
          <p:cNvGrpSpPr/>
          <p:nvPr/>
        </p:nvGrpSpPr>
        <p:grpSpPr bwMode="auto">
          <a:xfrm>
            <a:off x="2416667" y="4032793"/>
            <a:ext cx="6911975" cy="1092200"/>
            <a:chOff x="0" y="0"/>
            <a:chExt cx="4354" cy="688"/>
          </a:xfrm>
        </p:grpSpPr>
        <p:sp>
          <p:nvSpPr>
            <p:cNvPr id="72" name="Rectangle 5">
              <a:extLst>
                <a:ext uri="{FF2B5EF4-FFF2-40B4-BE49-F238E27FC236}">
                  <a16:creationId xmlns:a16="http://schemas.microsoft.com/office/drawing/2014/main" id="{EFCB58FD-2B17-4934-B7A7-AA97BCD53E4B}"/>
                </a:ext>
              </a:extLst>
            </p:cNvPr>
            <p:cNvSpPr>
              <a:spLocks noChangeArrowheads="1"/>
            </p:cNvSpPr>
            <p:nvPr/>
          </p:nvSpPr>
          <p:spPr bwMode="auto">
            <a:xfrm>
              <a:off x="0" y="54"/>
              <a:ext cx="4354" cy="453"/>
            </a:xfrm>
            <a:prstGeom prst="rect">
              <a:avLst/>
            </a:prstGeom>
            <a:solidFill>
              <a:schemeClr val="bg1">
                <a:lumMod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itchFamily="2" charset="-122"/>
                <a:cs typeface="Arial" panose="020B0604020202020204" pitchFamily="34" charset="0"/>
              </a:endParaRPr>
            </a:p>
          </p:txBody>
        </p:sp>
        <p:sp>
          <p:nvSpPr>
            <p:cNvPr id="73" name="Rectangle 6">
              <a:extLst>
                <a:ext uri="{FF2B5EF4-FFF2-40B4-BE49-F238E27FC236}">
                  <a16:creationId xmlns:a16="http://schemas.microsoft.com/office/drawing/2014/main" id="{28EACCAD-C0DC-44A3-9AFC-A52462054E09}"/>
                </a:ext>
              </a:extLst>
            </p:cNvPr>
            <p:cNvSpPr>
              <a:spLocks noChangeArrowheads="1"/>
            </p:cNvSpPr>
            <p:nvPr/>
          </p:nvSpPr>
          <p:spPr bwMode="auto">
            <a:xfrm>
              <a:off x="181" y="0"/>
              <a:ext cx="1497" cy="326"/>
            </a:xfrm>
            <a:prstGeom prst="rect">
              <a:avLst/>
            </a:prstGeom>
            <a:solidFill>
              <a:srgbClr val="071F6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1" u="none" strike="noStrike" kern="0" cap="none" spc="0" normalizeH="0" baseline="0" noProof="0">
                <a:ln>
                  <a:noFill/>
                </a:ln>
                <a:solidFill>
                  <a:srgbClr val="000000"/>
                </a:solidFill>
                <a:effectLst/>
                <a:uLnTx/>
                <a:uFillTx/>
                <a:latin typeface="Arial" panose="020B0604020202020204" pitchFamily="34" charset="0"/>
                <a:ea typeface="华文细黑" pitchFamily="2" charset="-122"/>
                <a:cs typeface="Arial" panose="020B0604020202020204" pitchFamily="34" charset="0"/>
              </a:endParaRPr>
            </a:p>
          </p:txBody>
        </p:sp>
        <p:sp>
          <p:nvSpPr>
            <p:cNvPr id="74" name="AutoShape 9">
              <a:extLst>
                <a:ext uri="{FF2B5EF4-FFF2-40B4-BE49-F238E27FC236}">
                  <a16:creationId xmlns:a16="http://schemas.microsoft.com/office/drawing/2014/main" id="{5ACB0BEF-3E50-43C1-94CA-DB222FB12EDF}"/>
                </a:ext>
              </a:extLst>
            </p:cNvPr>
            <p:cNvSpPr>
              <a:spLocks noChangeArrowheads="1"/>
            </p:cNvSpPr>
            <p:nvPr/>
          </p:nvSpPr>
          <p:spPr bwMode="auto">
            <a:xfrm>
              <a:off x="0" y="507"/>
              <a:ext cx="4354"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5" name="AutoShape 10">
              <a:extLst>
                <a:ext uri="{FF2B5EF4-FFF2-40B4-BE49-F238E27FC236}">
                  <a16:creationId xmlns:a16="http://schemas.microsoft.com/office/drawing/2014/main" id="{14948D10-08D6-4E02-9A2E-A76B229B81DC}"/>
                </a:ext>
              </a:extLst>
            </p:cNvPr>
            <p:cNvSpPr>
              <a:spLocks noChangeArrowheads="1"/>
            </p:cNvSpPr>
            <p:nvPr/>
          </p:nvSpPr>
          <p:spPr bwMode="auto">
            <a:xfrm>
              <a:off x="181" y="320"/>
              <a:ext cx="1497"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7 w 21600"/>
                <a:gd name="T13" fmla="*/ 2387 h 21600"/>
                <a:gd name="T14" fmla="*/ 19263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BBE0E3">
                    <a:alpha val="50000"/>
                  </a:srgbClr>
                </a:gs>
                <a:gs pos="100000">
                  <a:srgbClr val="FFFFFF">
                    <a:alpha val="0"/>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76" name="TextBox 1">
            <a:extLst>
              <a:ext uri="{FF2B5EF4-FFF2-40B4-BE49-F238E27FC236}">
                <a16:creationId xmlns:a16="http://schemas.microsoft.com/office/drawing/2014/main" id="{75254732-7444-4D08-AF7A-E82DF523A0AC}"/>
              </a:ext>
            </a:extLst>
          </p:cNvPr>
          <p:cNvSpPr txBox="1"/>
          <p:nvPr/>
        </p:nvSpPr>
        <p:spPr>
          <a:xfrm>
            <a:off x="2768326" y="4055424"/>
            <a:ext cx="2241348" cy="461665"/>
          </a:xfrm>
          <a:prstGeom prst="rect">
            <a:avLst/>
          </a:prstGeom>
          <a:noFill/>
        </p:spPr>
        <p:txBody>
          <a:bodyPr wrap="square">
            <a:spAutoFit/>
          </a:bodyPr>
          <a:lstStyle/>
          <a:p>
            <a:pPr lvl="0" algn="ctr" defTabSz="457200" fontAlgn="base">
              <a:spcBef>
                <a:spcPct val="0"/>
              </a:spcBef>
              <a:spcAft>
                <a:spcPct val="0"/>
              </a:spcAft>
              <a:defRPr/>
            </a:pPr>
            <a:r>
              <a:rPr lang="en-US" altLang="zh-CN" sz="2400" b="1">
                <a:solidFill>
                  <a:srgbClr val="FFFFFF"/>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2</a:t>
            </a:r>
            <a:endParaRPr kumimoji="0" lang="zh-CN" altLang="en-US" sz="2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77" name="TextBox 64">
            <a:extLst>
              <a:ext uri="{FF2B5EF4-FFF2-40B4-BE49-F238E27FC236}">
                <a16:creationId xmlns:a16="http://schemas.microsoft.com/office/drawing/2014/main" id="{B7885A11-B5CA-474C-B070-2349441F3CFE}"/>
              </a:ext>
            </a:extLst>
          </p:cNvPr>
          <p:cNvSpPr txBox="1"/>
          <p:nvPr/>
        </p:nvSpPr>
        <p:spPr>
          <a:xfrm>
            <a:off x="5559917" y="4118518"/>
            <a:ext cx="3768725" cy="646331"/>
          </a:xfrm>
          <a:prstGeom prst="rect">
            <a:avLst/>
          </a:prstGeom>
          <a:noFill/>
        </p:spPr>
        <p:txBody>
          <a:bodyPr wrap="square">
            <a:spAutoFit/>
          </a:bodyPr>
          <a:lstStyle/>
          <a:p>
            <a:pPr lvl="0" defTabSz="457200" fontAlgn="base">
              <a:spcBef>
                <a:spcPct val="0"/>
              </a:spcBef>
              <a:spcAft>
                <a:spcPct val="0"/>
              </a:spcAft>
              <a:defRPr/>
            </a:pPr>
            <a:r>
              <a:rPr lang="vi-VN" altLang="zh-CN" b="1">
                <a:solidFill>
                  <a:srgbClr val="FFFFFF"/>
                </a:solidFill>
                <a:latin typeface="Arial" panose="020B0604020202020204" pitchFamily="34" charset="0"/>
                <a:ea typeface="微软雅黑" panose="020B0503020204020204" pitchFamily="34" charset="-122"/>
                <a:cs typeface="Arial" panose="020B0604020202020204" pitchFamily="34" charset="0"/>
              </a:rPr>
              <a:t>Xây dựng cầu kì và mất thời gian để xây dựng thư viện</a:t>
            </a:r>
            <a:r>
              <a:rPr lang="en-US" altLang="zh-CN" b="1">
                <a:solidFill>
                  <a:srgbClr val="FFFFFF"/>
                </a:solidFill>
                <a:latin typeface="Arial" panose="020B0604020202020204" pitchFamily="34" charset="0"/>
                <a:ea typeface="微软雅黑" panose="020B0503020204020204" pitchFamily="34" charset="-122"/>
                <a:cs typeface="Arial" panose="020B0604020202020204" pitchFamily="34" charset="0"/>
              </a:rPr>
              <a:t>.</a:t>
            </a:r>
            <a:endParaRPr kumimoji="0" lang="zh-CN" altLang="en-US"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24" name="Picture 23">
            <a:extLst>
              <a:ext uri="{FF2B5EF4-FFF2-40B4-BE49-F238E27FC236}">
                <a16:creationId xmlns:a16="http://schemas.microsoft.com/office/drawing/2014/main" id="{70ADB424-6D3D-4CC8-B1B4-F39A94A2872B}"/>
              </a:ext>
            </a:extLst>
          </p:cNvPr>
          <p:cNvPicPr>
            <a:picLocks noChangeAspect="1"/>
          </p:cNvPicPr>
          <p:nvPr/>
        </p:nvPicPr>
        <p:blipFill>
          <a:blip r:embed="rId3">
            <a:duotone>
              <a:prstClr val="black"/>
              <a:srgbClr val="17B6EF">
                <a:tint val="45000"/>
                <a:satMod val="400000"/>
              </a:srgbClr>
            </a:duotone>
          </a:blip>
          <a:stretch>
            <a:fillRect/>
          </a:stretch>
        </p:blipFill>
        <p:spPr>
          <a:xfrm>
            <a:off x="0" y="0"/>
            <a:ext cx="12192000" cy="6857999"/>
          </a:xfrm>
          <a:prstGeom prst="rect">
            <a:avLst/>
          </a:prstGeom>
        </p:spPr>
      </p:pic>
    </p:spTree>
    <p:extLst>
      <p:ext uri="{BB962C8B-B14F-4D97-AF65-F5344CB8AC3E}">
        <p14:creationId xmlns:p14="http://schemas.microsoft.com/office/powerpoint/2010/main" val="27145399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par>
                          <p:cTn id="8" fill="hold">
                            <p:stCondLst>
                              <p:cond delay="500"/>
                            </p:stCondLst>
                            <p:childTnLst>
                              <p:par>
                                <p:cTn id="9" presetID="42" presetClass="entr" presetSubtype="0" fill="hold" grpId="2" nodeType="afterEffect">
                                  <p:stCondLst>
                                    <p:cond delay="0"/>
                                  </p:stCondLst>
                                  <p:iterate type="lt">
                                    <p:tmPct val="0"/>
                                  </p:iterate>
                                  <p:childTnLst>
                                    <p:set>
                                      <p:cBhvr>
                                        <p:cTn id="10" dur="1" fill="hold">
                                          <p:stCondLst>
                                            <p:cond delay="0"/>
                                          </p:stCondLst>
                                        </p:cTn>
                                        <p:tgtEl>
                                          <p:spTgt spid="63"/>
                                        </p:tgtEl>
                                        <p:attrNameLst>
                                          <p:attrName>style.visibility</p:attrName>
                                        </p:attrNameLst>
                                      </p:cBhvr>
                                      <p:to>
                                        <p:strVal val="visible"/>
                                      </p:to>
                                    </p:set>
                                    <p:animEffect transition="in" filter="fade">
                                      <p:cBhvr>
                                        <p:cTn id="11" dur="1000"/>
                                        <p:tgtEl>
                                          <p:spTgt spid="63"/>
                                        </p:tgtEl>
                                      </p:cBhvr>
                                    </p:animEffect>
                                    <p:anim calcmode="lin" valueType="num">
                                      <p:cBhvr>
                                        <p:cTn id="12" dur="1000" fill="hold"/>
                                        <p:tgtEl>
                                          <p:spTgt spid="63"/>
                                        </p:tgtEl>
                                        <p:attrNameLst>
                                          <p:attrName>ppt_x</p:attrName>
                                        </p:attrNameLst>
                                      </p:cBhvr>
                                      <p:tavLst>
                                        <p:tav tm="0">
                                          <p:val>
                                            <p:strVal val="#ppt_x"/>
                                          </p:val>
                                        </p:tav>
                                        <p:tav tm="100000">
                                          <p:val>
                                            <p:strVal val="#ppt_x"/>
                                          </p:val>
                                        </p:tav>
                                      </p:tavLst>
                                    </p:anim>
                                    <p:anim calcmode="lin" valueType="num">
                                      <p:cBhvr>
                                        <p:cTn id="1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3" presetClass="path" presetSubtype="0" accel="50000" decel="50000" fill="hold" grpId="0" nodeType="clickEffect">
                                  <p:stCondLst>
                                    <p:cond delay="0"/>
                                  </p:stCondLst>
                                  <p:iterate type="lt">
                                    <p:tmPct val="0"/>
                                  </p:iterate>
                                  <p:childTnLst>
                                    <p:animMotion origin="layout" path="M -1.25E-6 0 L 0.39766 0.00208 " pathEditMode="relative" rAng="0" ptsTypes="AA">
                                      <p:cBhvr>
                                        <p:cTn id="17" dur="2000" fill="hold"/>
                                        <p:tgtEl>
                                          <p:spTgt spid="63"/>
                                        </p:tgtEl>
                                        <p:attrNameLst>
                                          <p:attrName>ppt_x</p:attrName>
                                          <p:attrName>ppt_y</p:attrName>
                                        </p:attrNameLst>
                                      </p:cBhvr>
                                      <p:rCtr x="19883" y="93"/>
                                    </p:animMotion>
                                  </p:childTnLst>
                                </p:cTn>
                              </p:par>
                            </p:childTnLst>
                          </p:cTn>
                        </p:par>
                        <p:par>
                          <p:cTn id="18" fill="hold">
                            <p:stCondLst>
                              <p:cond delay="2000"/>
                            </p:stCondLst>
                            <p:childTnLst>
                              <p:par>
                                <p:cTn id="19" presetID="16" presetClass="emph" presetSubtype="0" fill="hold" grpId="1" nodeType="afterEffect">
                                  <p:stCondLst>
                                    <p:cond delay="0"/>
                                  </p:stCondLst>
                                  <p:iterate type="lt">
                                    <p:tmPct val="4000"/>
                                  </p:iterate>
                                  <p:childTnLst>
                                    <p:set>
                                      <p:cBhvr override="childStyle">
                                        <p:cTn id="20" dur="500" fill="hold"/>
                                        <p:tgtEl>
                                          <p:spTgt spid="63"/>
                                        </p:tgtEl>
                                        <p:attrNameLst>
                                          <p:attrName>style.color</p:attrName>
                                        </p:attrNameLst>
                                      </p:cBhvr>
                                      <p:to>
                                        <p:clrVal>
                                          <a:schemeClr val="accent1"/>
                                        </p:clrVal>
                                      </p:to>
                                    </p:set>
                                    <p:set>
                                      <p:cBhvr>
                                        <p:cTn id="21" dur="500" fill="hold"/>
                                        <p:tgtEl>
                                          <p:spTgt spid="63"/>
                                        </p:tgtEl>
                                        <p:attrNameLst>
                                          <p:attrName>fillcolor</p:attrName>
                                        </p:attrNameLst>
                                      </p:cBhvr>
                                      <p:to>
                                        <p:clrVal>
                                          <a:schemeClr val="accent1"/>
                                        </p:clrVal>
                                      </p:to>
                                    </p:set>
                                    <p:set>
                                      <p:cBhvr>
                                        <p:cTn id="22" dur="500" fill="hold"/>
                                        <p:tgtEl>
                                          <p:spTgt spid="63"/>
                                        </p:tgtEl>
                                        <p:attrNameLst>
                                          <p:attrName>fill.type</p:attrName>
                                        </p:attrNameLst>
                                      </p:cBhvr>
                                      <p:to>
                                        <p:strVal val="solid"/>
                                      </p:to>
                                    </p:set>
                                  </p:childTnLst>
                                </p:cTn>
                              </p:par>
                            </p:childTnLst>
                          </p:cTn>
                        </p:par>
                        <p:par>
                          <p:cTn id="23" fill="hold">
                            <p:stCondLst>
                              <p:cond delay="2660"/>
                            </p:stCondLst>
                            <p:childTnLst>
                              <p:par>
                                <p:cTn id="24" presetID="2" presetClass="entr" presetSubtype="1"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 calcmode="lin" valueType="num">
                                      <p:cBhvr additive="base">
                                        <p:cTn id="26" dur="500" fill="hold"/>
                                        <p:tgtEl>
                                          <p:spTgt spid="64"/>
                                        </p:tgtEl>
                                        <p:attrNameLst>
                                          <p:attrName>ppt_x</p:attrName>
                                        </p:attrNameLst>
                                      </p:cBhvr>
                                      <p:tavLst>
                                        <p:tav tm="0">
                                          <p:val>
                                            <p:strVal val="#ppt_x"/>
                                          </p:val>
                                        </p:tav>
                                        <p:tav tm="100000">
                                          <p:val>
                                            <p:strVal val="#ppt_x"/>
                                          </p:val>
                                        </p:tav>
                                      </p:tavLst>
                                    </p:anim>
                                    <p:anim calcmode="lin" valueType="num">
                                      <p:cBhvr additive="base">
                                        <p:cTn id="27" dur="500" fill="hold"/>
                                        <p:tgtEl>
                                          <p:spTgt spid="64"/>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 calcmode="lin" valueType="num">
                                      <p:cBhvr additive="base">
                                        <p:cTn id="34" dur="500" fill="hold"/>
                                        <p:tgtEl>
                                          <p:spTgt spid="70"/>
                                        </p:tgtEl>
                                        <p:attrNameLst>
                                          <p:attrName>ppt_x</p:attrName>
                                        </p:attrNameLst>
                                      </p:cBhvr>
                                      <p:tavLst>
                                        <p:tav tm="0">
                                          <p:val>
                                            <p:strVal val="#ppt_x"/>
                                          </p:val>
                                        </p:tav>
                                        <p:tav tm="100000">
                                          <p:val>
                                            <p:strVal val="#ppt_x"/>
                                          </p:val>
                                        </p:tav>
                                      </p:tavLst>
                                    </p:anim>
                                    <p:anim calcmode="lin" valueType="num">
                                      <p:cBhvr additive="base">
                                        <p:cTn id="35" dur="500" fill="hold"/>
                                        <p:tgtEl>
                                          <p:spTgt spid="70"/>
                                        </p:tgtEl>
                                        <p:attrNameLst>
                                          <p:attrName>ppt_y</p:attrName>
                                        </p:attrNameLst>
                                      </p:cBhvr>
                                      <p:tavLst>
                                        <p:tav tm="0">
                                          <p:val>
                                            <p:strVal val="0-#ppt_h/2"/>
                                          </p:val>
                                        </p:tav>
                                        <p:tav tm="100000">
                                          <p:val>
                                            <p:strVal val="#ppt_y"/>
                                          </p:val>
                                        </p:tav>
                                      </p:tavLst>
                                    </p:anim>
                                  </p:childTnLst>
                                </p:cTn>
                              </p:par>
                            </p:childTnLst>
                          </p:cTn>
                        </p:par>
                        <p:par>
                          <p:cTn id="36" fill="hold">
                            <p:stCondLst>
                              <p:cond delay="3160"/>
                            </p:stCondLst>
                            <p:childTnLst>
                              <p:par>
                                <p:cTn id="37" presetID="2" presetClass="entr" presetSubtype="1"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ppt_x"/>
                                          </p:val>
                                        </p:tav>
                                        <p:tav tm="100000">
                                          <p:val>
                                            <p:strVal val="#ppt_x"/>
                                          </p:val>
                                        </p:tav>
                                      </p:tavLst>
                                    </p:anim>
                                    <p:anim calcmode="lin" valueType="num">
                                      <p:cBhvr additive="base">
                                        <p:cTn id="40" dur="500" fill="hold"/>
                                        <p:tgtEl>
                                          <p:spTgt spid="71"/>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anim calcmode="lin" valueType="num">
                                      <p:cBhvr additive="base">
                                        <p:cTn id="43" dur="500" fill="hold"/>
                                        <p:tgtEl>
                                          <p:spTgt spid="76"/>
                                        </p:tgtEl>
                                        <p:attrNameLst>
                                          <p:attrName>ppt_x</p:attrName>
                                        </p:attrNameLst>
                                      </p:cBhvr>
                                      <p:tavLst>
                                        <p:tav tm="0">
                                          <p:val>
                                            <p:strVal val="#ppt_x"/>
                                          </p:val>
                                        </p:tav>
                                        <p:tav tm="100000">
                                          <p:val>
                                            <p:strVal val="#ppt_x"/>
                                          </p:val>
                                        </p:tav>
                                      </p:tavLst>
                                    </p:anim>
                                    <p:anim calcmode="lin" valueType="num">
                                      <p:cBhvr additive="base">
                                        <p:cTn id="44" dur="500" fill="hold"/>
                                        <p:tgtEl>
                                          <p:spTgt spid="7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500" fill="hold"/>
                                        <p:tgtEl>
                                          <p:spTgt spid="77"/>
                                        </p:tgtEl>
                                        <p:attrNameLst>
                                          <p:attrName>ppt_x</p:attrName>
                                        </p:attrNameLst>
                                      </p:cBhvr>
                                      <p:tavLst>
                                        <p:tav tm="0">
                                          <p:val>
                                            <p:strVal val="#ppt_x"/>
                                          </p:val>
                                        </p:tav>
                                        <p:tav tm="100000">
                                          <p:val>
                                            <p:strVal val="#ppt_x"/>
                                          </p:val>
                                        </p:tav>
                                      </p:tavLst>
                                    </p:anim>
                                    <p:anim calcmode="lin" valueType="num">
                                      <p:cBhvr additive="base">
                                        <p:cTn id="4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3" grpId="2"/>
      <p:bldP spid="69" grpId="0"/>
      <p:bldP spid="70" grpId="0"/>
      <p:bldP spid="76" grpId="0"/>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1">
            <a:extLst>
              <a:ext uri="{FF2B5EF4-FFF2-40B4-BE49-F238E27FC236}">
                <a16:creationId xmlns:a16="http://schemas.microsoft.com/office/drawing/2014/main" id="{07AE713F-1A19-4103-9E4D-5351531C3859}"/>
              </a:ext>
            </a:extLst>
          </p:cNvPr>
          <p:cNvGrpSpPr/>
          <p:nvPr/>
        </p:nvGrpSpPr>
        <p:grpSpPr>
          <a:xfrm>
            <a:off x="2028333" y="661536"/>
            <a:ext cx="604358" cy="216024"/>
            <a:chOff x="264939" y="188640"/>
            <a:chExt cx="604358" cy="216024"/>
          </a:xfrm>
          <a:solidFill>
            <a:srgbClr val="FF9800"/>
          </a:solidFill>
        </p:grpSpPr>
        <p:sp>
          <p:nvSpPr>
            <p:cNvPr id="57" name="燕尾形 2">
              <a:extLst>
                <a:ext uri="{FF2B5EF4-FFF2-40B4-BE49-F238E27FC236}">
                  <a16:creationId xmlns:a16="http://schemas.microsoft.com/office/drawing/2014/main" id="{E400BCE2-0995-4E25-8B5C-426BC336C27E}"/>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8" name="燕尾形 3">
              <a:extLst>
                <a:ext uri="{FF2B5EF4-FFF2-40B4-BE49-F238E27FC236}">
                  <a16:creationId xmlns:a16="http://schemas.microsoft.com/office/drawing/2014/main" id="{0FB0932D-E114-48DD-A770-058BF01CB1FF}"/>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9" name="燕尾形 4">
              <a:extLst>
                <a:ext uri="{FF2B5EF4-FFF2-40B4-BE49-F238E27FC236}">
                  <a16:creationId xmlns:a16="http://schemas.microsoft.com/office/drawing/2014/main" id="{9517B973-D8B9-4410-A7C5-180D5638BE4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60" name="文本框 9">
            <a:extLst>
              <a:ext uri="{FF2B5EF4-FFF2-40B4-BE49-F238E27FC236}">
                <a16:creationId xmlns:a16="http://schemas.microsoft.com/office/drawing/2014/main" id="{6E2B82E3-6AD5-441D-BB0F-6D78FFC1240D}"/>
              </a:ext>
            </a:extLst>
          </p:cNvPr>
          <p:cNvSpPr txBox="1"/>
          <p:nvPr/>
        </p:nvSpPr>
        <p:spPr>
          <a:xfrm>
            <a:off x="2805000" y="514887"/>
            <a:ext cx="3891075"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61" name="矩形标注 7">
            <a:extLst>
              <a:ext uri="{FF2B5EF4-FFF2-40B4-BE49-F238E27FC236}">
                <a16:creationId xmlns:a16="http://schemas.microsoft.com/office/drawing/2014/main" id="{B372C8A0-DF7A-433B-8808-8A5ADF5D2EA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11</a:t>
            </a:r>
            <a:endParaRPr lang="zh-CN" altLang="en-US">
              <a:latin typeface="Arial" panose="020B0604020202020204" pitchFamily="34" charset="0"/>
              <a:cs typeface="Arial" panose="020B0604020202020204" pitchFamily="34" charset="0"/>
            </a:endParaRPr>
          </a:p>
        </p:txBody>
      </p:sp>
      <p:cxnSp>
        <p:nvCxnSpPr>
          <p:cNvPr id="62" name="直接连接符 6">
            <a:extLst>
              <a:ext uri="{FF2B5EF4-FFF2-40B4-BE49-F238E27FC236}">
                <a16:creationId xmlns:a16="http://schemas.microsoft.com/office/drawing/2014/main" id="{483B06D4-29FA-410E-850E-535941EC1D6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Hộp Văn bản 5">
            <a:extLst>
              <a:ext uri="{FF2B5EF4-FFF2-40B4-BE49-F238E27FC236}">
                <a16:creationId xmlns:a16="http://schemas.microsoft.com/office/drawing/2014/main" id="{E98C3373-94FB-4643-B07F-FDA340A04D50}"/>
              </a:ext>
            </a:extLst>
          </p:cNvPr>
          <p:cNvSpPr txBox="1"/>
          <p:nvPr/>
        </p:nvSpPr>
        <p:spPr>
          <a:xfrm>
            <a:off x="394422" y="2228671"/>
            <a:ext cx="5227283" cy="923330"/>
          </a:xfrm>
          <a:prstGeom prst="rect">
            <a:avLst/>
          </a:prstGeom>
          <a:noFill/>
        </p:spPr>
        <p:txBody>
          <a:bodyPr wrap="square" rtlCol="0">
            <a:spAutoFit/>
          </a:bodyPr>
          <a:lstStyle/>
          <a:p>
            <a:pPr marL="285750" indent="-285750" algn="just">
              <a:buFont typeface="Courier New" panose="02070309020205020404" pitchFamily="49" charset="0"/>
              <a:buChar char="o"/>
            </a:pPr>
            <a:r>
              <a:rPr lang="vi-VN" b="1">
                <a:latin typeface="Arial" panose="020B0604020202020204" pitchFamily="34" charset="0"/>
                <a:cs typeface="Arial" panose="020B0604020202020204" pitchFamily="34" charset="0"/>
              </a:rPr>
              <a:t>PDO </a:t>
            </a:r>
            <a:r>
              <a:rPr lang="vi-VN">
                <a:latin typeface="Arial" panose="020B0604020202020204" pitchFamily="34" charset="0"/>
                <a:cs typeface="Arial" panose="020B0604020202020204" pitchFamily="34" charset="0"/>
              </a:rPr>
              <a:t>(PHP Data Object) là các API có sẵn của PHP cho phép người lập trình có thể kết nối để làm việc với cơ sở dữ liệu.</a:t>
            </a:r>
            <a:r>
              <a:rPr lang="en-US">
                <a:latin typeface="Arial" panose="020B0604020202020204" pitchFamily="34" charset="0"/>
                <a:cs typeface="Arial" panose="020B0604020202020204" pitchFamily="34" charset="0"/>
              </a:rPr>
              <a:t> </a:t>
            </a:r>
            <a:endParaRPr lang="en-US" sz="1600">
              <a:latin typeface="Arial" panose="020B0604020202020204" pitchFamily="34" charset="0"/>
              <a:cs typeface="Arial" panose="020B0604020202020204" pitchFamily="34" charset="0"/>
            </a:endParaRPr>
          </a:p>
        </p:txBody>
      </p:sp>
      <p:sp>
        <p:nvSpPr>
          <p:cNvPr id="25" name="Hộp Văn bản 4">
            <a:extLst>
              <a:ext uri="{FF2B5EF4-FFF2-40B4-BE49-F238E27FC236}">
                <a16:creationId xmlns:a16="http://schemas.microsoft.com/office/drawing/2014/main" id="{3D864523-CD5D-447D-BF13-E00200146651}"/>
              </a:ext>
            </a:extLst>
          </p:cNvPr>
          <p:cNvSpPr txBox="1"/>
          <p:nvPr/>
        </p:nvSpPr>
        <p:spPr>
          <a:xfrm>
            <a:off x="319237" y="1570390"/>
            <a:ext cx="289053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Sử dụng PDO trong PHP</a:t>
            </a:r>
          </a:p>
        </p:txBody>
      </p:sp>
      <p:pic>
        <p:nvPicPr>
          <p:cNvPr id="3" name="Picture 2">
            <a:extLst>
              <a:ext uri="{FF2B5EF4-FFF2-40B4-BE49-F238E27FC236}">
                <a16:creationId xmlns:a16="http://schemas.microsoft.com/office/drawing/2014/main" id="{69BA10E0-F067-419D-95AF-8FFC2B425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519" y="1939722"/>
            <a:ext cx="5227283" cy="1787490"/>
          </a:xfrm>
          <a:prstGeom prst="rect">
            <a:avLst/>
          </a:prstGeom>
        </p:spPr>
      </p:pic>
    </p:spTree>
    <p:extLst>
      <p:ext uri="{BB962C8B-B14F-4D97-AF65-F5344CB8AC3E}">
        <p14:creationId xmlns:p14="http://schemas.microsoft.com/office/powerpoint/2010/main" val="677610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 calcmode="lin" valueType="num">
                                      <p:cBhvr>
                                        <p:cTn id="12"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5">
                                            <p:txEl>
                                              <p:pRg st="0" end="0"/>
                                            </p:txEl>
                                          </p:spTgt>
                                        </p:tgtEl>
                                      </p:cBhvr>
                                    </p:animEffect>
                                  </p:childTnLst>
                                </p:cTn>
                              </p:par>
                            </p:childTnLst>
                          </p:cTn>
                        </p:par>
                        <p:par>
                          <p:cTn id="15" fill="hold">
                            <p:stCondLst>
                              <p:cond delay="500"/>
                            </p:stCondLst>
                            <p:childTnLst>
                              <p:par>
                                <p:cTn id="16" presetID="37"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900" decel="100000" fill="hold"/>
                                        <p:tgtEl>
                                          <p:spTgt spid="3"/>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1">
            <a:extLst>
              <a:ext uri="{FF2B5EF4-FFF2-40B4-BE49-F238E27FC236}">
                <a16:creationId xmlns:a16="http://schemas.microsoft.com/office/drawing/2014/main" id="{07AE713F-1A19-4103-9E4D-5351531C3859}"/>
              </a:ext>
            </a:extLst>
          </p:cNvPr>
          <p:cNvGrpSpPr/>
          <p:nvPr/>
        </p:nvGrpSpPr>
        <p:grpSpPr>
          <a:xfrm>
            <a:off x="2028333" y="661536"/>
            <a:ext cx="604358" cy="216024"/>
            <a:chOff x="264939" y="188640"/>
            <a:chExt cx="604358" cy="216024"/>
          </a:xfrm>
          <a:solidFill>
            <a:srgbClr val="FF9800"/>
          </a:solidFill>
        </p:grpSpPr>
        <p:sp>
          <p:nvSpPr>
            <p:cNvPr id="57" name="燕尾形 2">
              <a:extLst>
                <a:ext uri="{FF2B5EF4-FFF2-40B4-BE49-F238E27FC236}">
                  <a16:creationId xmlns:a16="http://schemas.microsoft.com/office/drawing/2014/main" id="{E400BCE2-0995-4E25-8B5C-426BC336C27E}"/>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8" name="燕尾形 3">
              <a:extLst>
                <a:ext uri="{FF2B5EF4-FFF2-40B4-BE49-F238E27FC236}">
                  <a16:creationId xmlns:a16="http://schemas.microsoft.com/office/drawing/2014/main" id="{0FB0932D-E114-48DD-A770-058BF01CB1FF}"/>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9" name="燕尾形 4">
              <a:extLst>
                <a:ext uri="{FF2B5EF4-FFF2-40B4-BE49-F238E27FC236}">
                  <a16:creationId xmlns:a16="http://schemas.microsoft.com/office/drawing/2014/main" id="{9517B973-D8B9-4410-A7C5-180D5638BE4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60" name="文本框 9">
            <a:extLst>
              <a:ext uri="{FF2B5EF4-FFF2-40B4-BE49-F238E27FC236}">
                <a16:creationId xmlns:a16="http://schemas.microsoft.com/office/drawing/2014/main" id="{6E2B82E3-6AD5-441D-BB0F-6D78FFC1240D}"/>
              </a:ext>
            </a:extLst>
          </p:cNvPr>
          <p:cNvSpPr txBox="1"/>
          <p:nvPr/>
        </p:nvSpPr>
        <p:spPr>
          <a:xfrm>
            <a:off x="2805000" y="514887"/>
            <a:ext cx="3891075"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61" name="矩形标注 7">
            <a:extLst>
              <a:ext uri="{FF2B5EF4-FFF2-40B4-BE49-F238E27FC236}">
                <a16:creationId xmlns:a16="http://schemas.microsoft.com/office/drawing/2014/main" id="{B372C8A0-DF7A-433B-8808-8A5ADF5D2EA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12</a:t>
            </a:r>
            <a:endParaRPr lang="zh-CN" altLang="en-US">
              <a:latin typeface="Arial" panose="020B0604020202020204" pitchFamily="34" charset="0"/>
              <a:cs typeface="Arial" panose="020B0604020202020204" pitchFamily="34" charset="0"/>
            </a:endParaRPr>
          </a:p>
        </p:txBody>
      </p:sp>
      <p:cxnSp>
        <p:nvCxnSpPr>
          <p:cNvPr id="62" name="直接连接符 6">
            <a:extLst>
              <a:ext uri="{FF2B5EF4-FFF2-40B4-BE49-F238E27FC236}">
                <a16:creationId xmlns:a16="http://schemas.microsoft.com/office/drawing/2014/main" id="{483B06D4-29FA-410E-850E-535941EC1D6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Hộp Văn bản 4">
            <a:extLst>
              <a:ext uri="{FF2B5EF4-FFF2-40B4-BE49-F238E27FC236}">
                <a16:creationId xmlns:a16="http://schemas.microsoft.com/office/drawing/2014/main" id="{0B39AF60-7C83-4561-8514-C64851581005}"/>
              </a:ext>
            </a:extLst>
          </p:cNvPr>
          <p:cNvSpPr txBox="1"/>
          <p:nvPr/>
        </p:nvSpPr>
        <p:spPr>
          <a:xfrm>
            <a:off x="772220" y="1608490"/>
            <a:ext cx="2512226"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Kết nối cơ sơ dữ liệu</a:t>
            </a:r>
          </a:p>
        </p:txBody>
      </p:sp>
      <p:sp>
        <p:nvSpPr>
          <p:cNvPr id="4" name="TextBox 3">
            <a:extLst>
              <a:ext uri="{FF2B5EF4-FFF2-40B4-BE49-F238E27FC236}">
                <a16:creationId xmlns:a16="http://schemas.microsoft.com/office/drawing/2014/main" id="{34575269-C137-4308-8AB6-A1A60AC281EC}"/>
              </a:ext>
            </a:extLst>
          </p:cNvPr>
          <p:cNvSpPr txBox="1"/>
          <p:nvPr/>
        </p:nvSpPr>
        <p:spPr>
          <a:xfrm>
            <a:off x="3914775" y="1166508"/>
            <a:ext cx="7957988" cy="5303311"/>
          </a:xfrm>
          <a:prstGeom prst="rect">
            <a:avLst/>
          </a:prstGeom>
          <a:noFill/>
        </p:spPr>
        <p:txBody>
          <a:bodyPr wrap="square" rtlCol="0">
            <a:spAutoFit/>
          </a:bodyPr>
          <a:lstStyle/>
          <a:p>
            <a:pPr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&lt;</a:t>
            </a:r>
            <a:r>
              <a:rPr lang="en-US" sz="1400">
                <a:solidFill>
                  <a:srgbClr val="FF0000"/>
                </a:solidFill>
                <a:effectLst/>
                <a:latin typeface="Arial" panose="020B0604020202020204" pitchFamily="34" charset="0"/>
                <a:ea typeface="Calibri" panose="020F0502020204030204" pitchFamily="34" charset="0"/>
                <a:cs typeface="Arial" panose="020B0604020202020204" pitchFamily="34" charset="0"/>
              </a:rPr>
              <a:t>?php </a:t>
            </a:r>
          </a:p>
          <a:p>
            <a:pPr indent="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$servername = "localhost"; </a:t>
            </a:r>
          </a:p>
          <a:p>
            <a:pPr indent="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$username = "username"; </a:t>
            </a:r>
          </a:p>
          <a:p>
            <a:pPr indent="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$password = "password"; </a:t>
            </a:r>
          </a:p>
          <a:p>
            <a:pPr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try {</a:t>
            </a:r>
          </a:p>
          <a:p>
            <a:pPr algn="just">
              <a:lnSpc>
                <a:spcPct val="107000"/>
              </a:lnSpc>
              <a:spcBef>
                <a:spcPts val="600"/>
              </a:spcBef>
              <a:spcAft>
                <a:spcPts val="600"/>
              </a:spcAft>
            </a:pPr>
            <a:r>
              <a:rPr lang="en-US" sz="1400">
                <a:solidFill>
                  <a:srgbClr val="FF0000"/>
                </a:solidFill>
                <a:effectLst/>
                <a:latin typeface="Arial" panose="020B0604020202020204" pitchFamily="34" charset="0"/>
                <a:ea typeface="Calibri" panose="020F0502020204030204" pitchFamily="34" charset="0"/>
                <a:cs typeface="Arial" panose="020B0604020202020204" pitchFamily="34" charset="0"/>
              </a:rPr>
              <a:t>          // Kết nối với DB</a:t>
            </a:r>
            <a:endParaRPr lang="en-US" sz="1400">
              <a:solidFill>
                <a:srgbClr val="FF0000"/>
              </a:solidFill>
              <a:latin typeface="Arial" panose="020B0604020202020204" pitchFamily="34" charset="0"/>
              <a:ea typeface="Calibri" panose="020F0502020204030204" pitchFamily="34" charset="0"/>
              <a:cs typeface="Arial" panose="020B0604020202020204" pitchFamily="34" charset="0"/>
            </a:endParaRPr>
          </a:p>
          <a:p>
            <a:pPr marL="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$conn = new PDO ("mysql: host=$servername; dbname=myDB", $username, $password); </a:t>
            </a:r>
          </a:p>
          <a:p>
            <a:pPr marL="457200" algn="just">
              <a:lnSpc>
                <a:spcPct val="107000"/>
              </a:lnSpc>
              <a:spcBef>
                <a:spcPts val="600"/>
              </a:spcBef>
              <a:spcAft>
                <a:spcPts val="600"/>
              </a:spcAft>
            </a:pPr>
            <a:r>
              <a:rPr lang="en-US" sz="1400">
                <a:solidFill>
                  <a:srgbClr val="FF0000"/>
                </a:solidFill>
                <a:effectLst/>
                <a:latin typeface="Arial" panose="020B0604020202020204" pitchFamily="34" charset="0"/>
                <a:ea typeface="Calibri" panose="020F0502020204030204" pitchFamily="34" charset="0"/>
                <a:cs typeface="Arial" panose="020B0604020202020204" pitchFamily="34" charset="0"/>
              </a:rPr>
              <a:t>// Thiết lập chế độ báo lỗi</a:t>
            </a:r>
            <a:endParaRPr lang="en-US" sz="1400">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$conn-&gt;setAttribute (PDO:: ATTR_ERRMODE,PDO::ERRMODE_EXCEPTION); </a:t>
            </a:r>
          </a:p>
          <a:p>
            <a:pPr marL="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echo "Connected successfully";}</a:t>
            </a:r>
          </a:p>
          <a:p>
            <a:pPr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Catch (PDOException $e) {</a:t>
            </a:r>
          </a:p>
          <a:p>
            <a:pPr marL="457200" algn="just">
              <a:lnSpc>
                <a:spcPct val="107000"/>
              </a:lnSpc>
              <a:spcBef>
                <a:spcPts val="600"/>
              </a:spcBef>
              <a:spcAft>
                <a:spcPts val="600"/>
              </a:spcAft>
            </a:pPr>
            <a:r>
              <a:rPr lang="en-US" sz="1400">
                <a:solidFill>
                  <a:srgbClr val="FF0000"/>
                </a:solidFill>
                <a:effectLst/>
                <a:latin typeface="Arial" panose="020B0604020202020204" pitchFamily="34" charset="0"/>
                <a:ea typeface="Calibri" panose="020F0502020204030204" pitchFamily="34" charset="0"/>
                <a:cs typeface="Arial" panose="020B0604020202020204" pitchFamily="34" charset="0"/>
              </a:rPr>
              <a:t>// Xử lý Exception</a:t>
            </a:r>
            <a:endParaRPr lang="en-US" sz="1400">
              <a:effectLst/>
              <a:latin typeface="Arial" panose="020B0604020202020204" pitchFamily="34" charset="0"/>
              <a:ea typeface="Calibri" panose="020F0502020204030204" pitchFamily="34" charset="0"/>
              <a:cs typeface="Arial" panose="020B0604020202020204" pitchFamily="34" charset="0"/>
            </a:endParaRPr>
          </a:p>
          <a:p>
            <a:pPr marL="457200"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echo "Connection failed: ". $e-&gt;getMessage ();</a:t>
            </a:r>
          </a:p>
          <a:p>
            <a:pPr algn="just">
              <a:lnSpc>
                <a:spcPct val="107000"/>
              </a:lnSpc>
              <a:spcBef>
                <a:spcPts val="600"/>
              </a:spcBef>
              <a:spcAft>
                <a:spcPts val="600"/>
              </a:spcAft>
            </a:pPr>
            <a:r>
              <a:rPr lang="en-US" sz="1400">
                <a:effectLst/>
                <a:latin typeface="Arial" panose="020B0604020202020204" pitchFamily="34" charset="0"/>
                <a:ea typeface="Calibri" panose="020F0502020204030204" pitchFamily="34" charset="0"/>
                <a:cs typeface="Arial" panose="020B0604020202020204" pitchFamily="34" charset="0"/>
              </a:rPr>
              <a:t> }</a:t>
            </a:r>
            <a:r>
              <a:rPr lang="en-US" sz="1400">
                <a:solidFill>
                  <a:srgbClr val="FF0000"/>
                </a:solidFill>
                <a:effectLst/>
                <a:latin typeface="Arial" panose="020B0604020202020204" pitchFamily="34" charset="0"/>
                <a:ea typeface="Calibri" panose="020F0502020204030204" pitchFamily="34" charset="0"/>
                <a:cs typeface="Arial" panose="020B0604020202020204" pitchFamily="34" charset="0"/>
              </a:rPr>
              <a:t>?</a:t>
            </a:r>
            <a:r>
              <a:rPr lang="en-US" sz="1400">
                <a:effectLst/>
                <a:latin typeface="Arial" panose="020B0604020202020204" pitchFamily="34" charset="0"/>
                <a:ea typeface="Calibri" panose="020F0502020204030204" pitchFamily="34" charset="0"/>
                <a:cs typeface="Arial" panose="020B0604020202020204" pitchFamily="34" charset="0"/>
              </a:rPr>
              <a:t>&gt;</a:t>
            </a:r>
          </a:p>
        </p:txBody>
      </p:sp>
    </p:spTree>
    <p:extLst>
      <p:ext uri="{BB962C8B-B14F-4D97-AF65-F5344CB8AC3E}">
        <p14:creationId xmlns:p14="http://schemas.microsoft.com/office/powerpoint/2010/main" val="37580856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iterate type="lt">
                                    <p:tmPct val="0"/>
                                  </p:iterate>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34" presetClass="emph" presetSubtype="0" fill="hold" grpId="0" nodeType="withEffect">
                                  <p:stCondLst>
                                    <p:cond delay="0"/>
                                  </p:stCondLst>
                                  <p:iterate type="lt">
                                    <p:tmPct val="10000"/>
                                  </p:iterate>
                                  <p:childTnLst>
                                    <p:animMotion origin="layout" path="M 1.25E-6 -1.11111E-6 L 1.25E-6 -0.07222 " pathEditMode="relative" rAng="0" ptsTypes="AA">
                                      <p:cBhvr>
                                        <p:cTn id="16" dur="250" accel="50000" decel="50000" autoRev="1" fill="hold">
                                          <p:stCondLst>
                                            <p:cond delay="0"/>
                                          </p:stCondLst>
                                        </p:cTn>
                                        <p:tgtEl>
                                          <p:spTgt spid="14">
                                            <p:txEl>
                                              <p:pRg st="0" end="0"/>
                                            </p:txEl>
                                          </p:spTgt>
                                        </p:tgtEl>
                                        <p:attrNameLst>
                                          <p:attrName>ppt_x</p:attrName>
                                          <p:attrName>ppt_y</p:attrName>
                                        </p:attrNameLst>
                                      </p:cBhvr>
                                      <p:rCtr x="0" y="-3611"/>
                                    </p:animMotion>
                                    <p:animRot by="1500000">
                                      <p:cBhvr>
                                        <p:cTn id="17" dur="125" fill="hold">
                                          <p:stCondLst>
                                            <p:cond delay="0"/>
                                          </p:stCondLst>
                                        </p:cTn>
                                        <p:tgtEl>
                                          <p:spTgt spid="14">
                                            <p:txEl>
                                              <p:pRg st="0" end="0"/>
                                            </p:txEl>
                                          </p:spTgt>
                                        </p:tgtEl>
                                        <p:attrNameLst>
                                          <p:attrName>r</p:attrName>
                                        </p:attrNameLst>
                                      </p:cBhvr>
                                    </p:animRot>
                                    <p:animRot by="-1500000">
                                      <p:cBhvr>
                                        <p:cTn id="18" dur="125" fill="hold">
                                          <p:stCondLst>
                                            <p:cond delay="125"/>
                                          </p:stCondLst>
                                        </p:cTn>
                                        <p:tgtEl>
                                          <p:spTgt spid="14">
                                            <p:txEl>
                                              <p:pRg st="0" end="0"/>
                                            </p:txEl>
                                          </p:spTgt>
                                        </p:tgtEl>
                                        <p:attrNameLst>
                                          <p:attrName>r</p:attrName>
                                        </p:attrNameLst>
                                      </p:cBhvr>
                                    </p:animRot>
                                    <p:animRot by="-1500000">
                                      <p:cBhvr>
                                        <p:cTn id="19" dur="125" fill="hold">
                                          <p:stCondLst>
                                            <p:cond delay="250"/>
                                          </p:stCondLst>
                                        </p:cTn>
                                        <p:tgtEl>
                                          <p:spTgt spid="14">
                                            <p:txEl>
                                              <p:pRg st="0" end="0"/>
                                            </p:txEl>
                                          </p:spTgt>
                                        </p:tgtEl>
                                        <p:attrNameLst>
                                          <p:attrName>r</p:attrName>
                                        </p:attrNameLst>
                                      </p:cBhvr>
                                    </p:animRot>
                                    <p:animRot by="1500000">
                                      <p:cBhvr>
                                        <p:cTn id="20" dur="125" fill="hold">
                                          <p:stCondLst>
                                            <p:cond delay="375"/>
                                          </p:stCondLst>
                                        </p:cTn>
                                        <p:tgtEl>
                                          <p:spTgt spid="14">
                                            <p:txEl>
                                              <p:pRg st="0" end="0"/>
                                            </p:txEl>
                                          </p:spTgt>
                                        </p:tgtEl>
                                        <p:attrNameLst>
                                          <p:attrName>r</p:attrName>
                                        </p:attrNameLst>
                                      </p:cBhvr>
                                    </p:animRot>
                                  </p:childTnLst>
                                </p:cTn>
                              </p:par>
                            </p:childTnLst>
                          </p:cTn>
                        </p:par>
                        <p:par>
                          <p:cTn id="21" fill="hold">
                            <p:stCondLst>
                              <p:cond delay="1250"/>
                            </p:stCondLst>
                            <p:childTnLst>
                              <p:par>
                                <p:cTn id="22" presetID="14" presetClass="entr" presetSubtype="5"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1">
            <a:extLst>
              <a:ext uri="{FF2B5EF4-FFF2-40B4-BE49-F238E27FC236}">
                <a16:creationId xmlns:a16="http://schemas.microsoft.com/office/drawing/2014/main" id="{07AE713F-1A19-4103-9E4D-5351531C3859}"/>
              </a:ext>
            </a:extLst>
          </p:cNvPr>
          <p:cNvGrpSpPr/>
          <p:nvPr/>
        </p:nvGrpSpPr>
        <p:grpSpPr>
          <a:xfrm>
            <a:off x="2028333" y="661536"/>
            <a:ext cx="604358" cy="216024"/>
            <a:chOff x="264939" y="188640"/>
            <a:chExt cx="604358" cy="216024"/>
          </a:xfrm>
          <a:solidFill>
            <a:srgbClr val="FF9800"/>
          </a:solidFill>
        </p:grpSpPr>
        <p:sp>
          <p:nvSpPr>
            <p:cNvPr id="57" name="燕尾形 2">
              <a:extLst>
                <a:ext uri="{FF2B5EF4-FFF2-40B4-BE49-F238E27FC236}">
                  <a16:creationId xmlns:a16="http://schemas.microsoft.com/office/drawing/2014/main" id="{E400BCE2-0995-4E25-8B5C-426BC336C27E}"/>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8" name="燕尾形 3">
              <a:extLst>
                <a:ext uri="{FF2B5EF4-FFF2-40B4-BE49-F238E27FC236}">
                  <a16:creationId xmlns:a16="http://schemas.microsoft.com/office/drawing/2014/main" id="{0FB0932D-E114-48DD-A770-058BF01CB1FF}"/>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59" name="燕尾形 4">
              <a:extLst>
                <a:ext uri="{FF2B5EF4-FFF2-40B4-BE49-F238E27FC236}">
                  <a16:creationId xmlns:a16="http://schemas.microsoft.com/office/drawing/2014/main" id="{9517B973-D8B9-4410-A7C5-180D5638BE4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60" name="文本框 9">
            <a:extLst>
              <a:ext uri="{FF2B5EF4-FFF2-40B4-BE49-F238E27FC236}">
                <a16:creationId xmlns:a16="http://schemas.microsoft.com/office/drawing/2014/main" id="{6E2B82E3-6AD5-441D-BB0F-6D78FFC1240D}"/>
              </a:ext>
            </a:extLst>
          </p:cNvPr>
          <p:cNvSpPr txBox="1"/>
          <p:nvPr/>
        </p:nvSpPr>
        <p:spPr>
          <a:xfrm>
            <a:off x="2805000" y="514887"/>
            <a:ext cx="3891075"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CƠ SỞ LÝ THUYẾT</a:t>
            </a:r>
          </a:p>
        </p:txBody>
      </p:sp>
      <p:sp>
        <p:nvSpPr>
          <p:cNvPr id="61" name="矩形标注 7">
            <a:extLst>
              <a:ext uri="{FF2B5EF4-FFF2-40B4-BE49-F238E27FC236}">
                <a16:creationId xmlns:a16="http://schemas.microsoft.com/office/drawing/2014/main" id="{B372C8A0-DF7A-433B-8808-8A5ADF5D2EA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13</a:t>
            </a:r>
            <a:endParaRPr lang="zh-CN" altLang="en-US">
              <a:latin typeface="Arial" panose="020B0604020202020204" pitchFamily="34" charset="0"/>
              <a:cs typeface="Arial" panose="020B0604020202020204" pitchFamily="34" charset="0"/>
            </a:endParaRPr>
          </a:p>
        </p:txBody>
      </p:sp>
      <p:cxnSp>
        <p:nvCxnSpPr>
          <p:cNvPr id="62" name="直接连接符 6">
            <a:extLst>
              <a:ext uri="{FF2B5EF4-FFF2-40B4-BE49-F238E27FC236}">
                <a16:creationId xmlns:a16="http://schemas.microsoft.com/office/drawing/2014/main" id="{483B06D4-29FA-410E-850E-535941EC1D6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Hộp Văn bản 4">
            <a:extLst>
              <a:ext uri="{FF2B5EF4-FFF2-40B4-BE49-F238E27FC236}">
                <a16:creationId xmlns:a16="http://schemas.microsoft.com/office/drawing/2014/main" id="{0B39AF60-7C83-4561-8514-C64851581005}"/>
              </a:ext>
            </a:extLst>
          </p:cNvPr>
          <p:cNvSpPr txBox="1"/>
          <p:nvPr/>
        </p:nvSpPr>
        <p:spPr>
          <a:xfrm>
            <a:off x="851848" y="1572392"/>
            <a:ext cx="1582484"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Đóng kết nối</a:t>
            </a:r>
          </a:p>
        </p:txBody>
      </p:sp>
      <p:sp>
        <p:nvSpPr>
          <p:cNvPr id="4" name="TextBox 3">
            <a:extLst>
              <a:ext uri="{FF2B5EF4-FFF2-40B4-BE49-F238E27FC236}">
                <a16:creationId xmlns:a16="http://schemas.microsoft.com/office/drawing/2014/main" id="{34575269-C137-4308-8AB6-A1A60AC281EC}"/>
              </a:ext>
            </a:extLst>
          </p:cNvPr>
          <p:cNvSpPr txBox="1"/>
          <p:nvPr/>
        </p:nvSpPr>
        <p:spPr>
          <a:xfrm>
            <a:off x="2028333" y="2347608"/>
            <a:ext cx="7957988" cy="336631"/>
          </a:xfrm>
          <a:prstGeom prst="rect">
            <a:avLst/>
          </a:prstGeom>
          <a:noFill/>
        </p:spPr>
        <p:txBody>
          <a:bodyPr wrap="square" rtlCol="0">
            <a:spAutoFit/>
          </a:bodyPr>
          <a:lstStyle/>
          <a:p>
            <a:pPr algn="just">
              <a:lnSpc>
                <a:spcPct val="107000"/>
              </a:lnSpc>
              <a:spcBef>
                <a:spcPts val="600"/>
              </a:spcBef>
              <a:spcAft>
                <a:spcPts val="600"/>
              </a:spcAft>
            </a:pPr>
            <a:r>
              <a:rPr lang="en-US" sz="1600">
                <a:solidFill>
                  <a:srgbClr val="FF0000"/>
                </a:solidFill>
                <a:latin typeface="Arial" panose="020B0604020202020204" pitchFamily="34" charset="0"/>
                <a:ea typeface="Calibri" panose="020F0502020204030204" pitchFamily="34" charset="0"/>
                <a:cs typeface="Arial" panose="020B0604020202020204" pitchFamily="34" charset="0"/>
              </a:rPr>
              <a:t>$conn = null;</a:t>
            </a:r>
          </a:p>
        </p:txBody>
      </p:sp>
    </p:spTree>
    <p:extLst>
      <p:ext uri="{BB962C8B-B14F-4D97-AF65-F5344CB8AC3E}">
        <p14:creationId xmlns:p14="http://schemas.microsoft.com/office/powerpoint/2010/main" val="976054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iterate type="lt">
                                    <p:tmPct val="0"/>
                                  </p:iterate>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34" presetClass="emph" presetSubtype="0" fill="hold" grpId="0" nodeType="withEffect">
                                  <p:stCondLst>
                                    <p:cond delay="0"/>
                                  </p:stCondLst>
                                  <p:iterate type="lt">
                                    <p:tmPct val="10000"/>
                                  </p:iterate>
                                  <p:childTnLst>
                                    <p:animMotion origin="layout" path="M 1.04167E-6 2.96296E-6 L 1.04167E-6 -0.07223 " pathEditMode="relative" rAng="0" ptsTypes="AA">
                                      <p:cBhvr>
                                        <p:cTn id="16" dur="250" accel="50000" decel="50000" autoRev="1" fill="hold">
                                          <p:stCondLst>
                                            <p:cond delay="0"/>
                                          </p:stCondLst>
                                        </p:cTn>
                                        <p:tgtEl>
                                          <p:spTgt spid="14">
                                            <p:txEl>
                                              <p:pRg st="0" end="0"/>
                                            </p:txEl>
                                          </p:spTgt>
                                        </p:tgtEl>
                                        <p:attrNameLst>
                                          <p:attrName>ppt_x</p:attrName>
                                          <p:attrName>ppt_y</p:attrName>
                                        </p:attrNameLst>
                                      </p:cBhvr>
                                      <p:rCtr x="0" y="-3611"/>
                                    </p:animMotion>
                                    <p:animRot by="1500000">
                                      <p:cBhvr>
                                        <p:cTn id="17" dur="125" fill="hold">
                                          <p:stCondLst>
                                            <p:cond delay="0"/>
                                          </p:stCondLst>
                                        </p:cTn>
                                        <p:tgtEl>
                                          <p:spTgt spid="14">
                                            <p:txEl>
                                              <p:pRg st="0" end="0"/>
                                            </p:txEl>
                                          </p:spTgt>
                                        </p:tgtEl>
                                        <p:attrNameLst>
                                          <p:attrName>r</p:attrName>
                                        </p:attrNameLst>
                                      </p:cBhvr>
                                    </p:animRot>
                                    <p:animRot by="-1500000">
                                      <p:cBhvr>
                                        <p:cTn id="18" dur="125" fill="hold">
                                          <p:stCondLst>
                                            <p:cond delay="125"/>
                                          </p:stCondLst>
                                        </p:cTn>
                                        <p:tgtEl>
                                          <p:spTgt spid="14">
                                            <p:txEl>
                                              <p:pRg st="0" end="0"/>
                                            </p:txEl>
                                          </p:spTgt>
                                        </p:tgtEl>
                                        <p:attrNameLst>
                                          <p:attrName>r</p:attrName>
                                        </p:attrNameLst>
                                      </p:cBhvr>
                                    </p:animRot>
                                    <p:animRot by="-1500000">
                                      <p:cBhvr>
                                        <p:cTn id="19" dur="125" fill="hold">
                                          <p:stCondLst>
                                            <p:cond delay="250"/>
                                          </p:stCondLst>
                                        </p:cTn>
                                        <p:tgtEl>
                                          <p:spTgt spid="14">
                                            <p:txEl>
                                              <p:pRg st="0" end="0"/>
                                            </p:txEl>
                                          </p:spTgt>
                                        </p:tgtEl>
                                        <p:attrNameLst>
                                          <p:attrName>r</p:attrName>
                                        </p:attrNameLst>
                                      </p:cBhvr>
                                    </p:animRot>
                                    <p:animRot by="1500000">
                                      <p:cBhvr>
                                        <p:cTn id="20" dur="125" fill="hold">
                                          <p:stCondLst>
                                            <p:cond delay="375"/>
                                          </p:stCondLst>
                                        </p:cTn>
                                        <p:tgtEl>
                                          <p:spTgt spid="14">
                                            <p:txEl>
                                              <p:pRg st="0" end="0"/>
                                            </p:txEl>
                                          </p:spTgt>
                                        </p:tgtEl>
                                        <p:attrNameLst>
                                          <p:attrName>r</p:attrName>
                                        </p:attrNameLst>
                                      </p:cBhvr>
                                    </p:animRot>
                                  </p:childTnLst>
                                </p:cTn>
                              </p:par>
                            </p:childTnLst>
                          </p:cTn>
                        </p:par>
                        <p:par>
                          <p:cTn id="21" fill="hold">
                            <p:stCondLst>
                              <p:cond delay="950"/>
                            </p:stCondLst>
                            <p:childTnLst>
                              <p:par>
                                <p:cTn id="22" presetID="14" presetClass="entr" presetSubtype="5"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vertical)">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
            <a:extLst>
              <a:ext uri="{FF2B5EF4-FFF2-40B4-BE49-F238E27FC236}">
                <a16:creationId xmlns:a16="http://schemas.microsoft.com/office/drawing/2014/main" id="{B5A24FCD-CE60-47FC-964C-BF2374D6C891}"/>
              </a:ext>
            </a:extLst>
          </p:cNvPr>
          <p:cNvGrpSpPr/>
          <p:nvPr/>
        </p:nvGrpSpPr>
        <p:grpSpPr>
          <a:xfrm>
            <a:off x="2028333" y="661536"/>
            <a:ext cx="604358" cy="216024"/>
            <a:chOff x="264939" y="188640"/>
            <a:chExt cx="604358" cy="216024"/>
          </a:xfrm>
          <a:solidFill>
            <a:srgbClr val="17B6EF"/>
          </a:solidFill>
        </p:grpSpPr>
        <p:sp>
          <p:nvSpPr>
            <p:cNvPr id="14" name="燕尾形 2">
              <a:extLst>
                <a:ext uri="{FF2B5EF4-FFF2-40B4-BE49-F238E27FC236}">
                  <a16:creationId xmlns:a16="http://schemas.microsoft.com/office/drawing/2014/main" id="{1F492628-E8CC-4032-B31B-F339DDC348C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5" name="燕尾形 3">
              <a:extLst>
                <a:ext uri="{FF2B5EF4-FFF2-40B4-BE49-F238E27FC236}">
                  <a16:creationId xmlns:a16="http://schemas.microsoft.com/office/drawing/2014/main" id="{2ABC8337-E87C-4E10-B03A-01B12DCE35B8}"/>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6" name="燕尾形 4">
              <a:extLst>
                <a:ext uri="{FF2B5EF4-FFF2-40B4-BE49-F238E27FC236}">
                  <a16:creationId xmlns:a16="http://schemas.microsoft.com/office/drawing/2014/main" id="{6C549E36-3FD8-4933-8318-15CBD056DC1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7" name="文本框 9">
            <a:extLst>
              <a:ext uri="{FF2B5EF4-FFF2-40B4-BE49-F238E27FC236}">
                <a16:creationId xmlns:a16="http://schemas.microsoft.com/office/drawing/2014/main" id="{13E42EB5-7657-43CB-B20D-631856CB0A1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8" name="矩形标注 7">
            <a:extLst>
              <a:ext uri="{FF2B5EF4-FFF2-40B4-BE49-F238E27FC236}">
                <a16:creationId xmlns:a16="http://schemas.microsoft.com/office/drawing/2014/main" id="{A8CED654-C712-4C0F-99E1-3784D58BE0D3}"/>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14</a:t>
            </a:r>
            <a:endParaRPr lang="zh-CN" altLang="en-US">
              <a:latin typeface="Arial" panose="020B0604020202020204" pitchFamily="34" charset="0"/>
              <a:cs typeface="Arial" panose="020B0604020202020204" pitchFamily="34" charset="0"/>
            </a:endParaRPr>
          </a:p>
        </p:txBody>
      </p:sp>
      <p:cxnSp>
        <p:nvCxnSpPr>
          <p:cNvPr id="19" name="直接连接符 6">
            <a:extLst>
              <a:ext uri="{FF2B5EF4-FFF2-40B4-BE49-F238E27FC236}">
                <a16:creationId xmlns:a16="http://schemas.microsoft.com/office/drawing/2014/main" id="{D37134DC-BAF3-4C59-A269-DD883E1EE014}"/>
              </a:ext>
            </a:extLst>
          </p:cNvPr>
          <p:cNvCxnSpPr>
            <a:cxnSpLocks/>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Hộp Văn bản 4">
            <a:extLst>
              <a:ext uri="{FF2B5EF4-FFF2-40B4-BE49-F238E27FC236}">
                <a16:creationId xmlns:a16="http://schemas.microsoft.com/office/drawing/2014/main" id="{F50A7DAC-6E1E-496C-81D6-A869091603D1}"/>
              </a:ext>
            </a:extLst>
          </p:cNvPr>
          <p:cNvSpPr txBox="1"/>
          <p:nvPr/>
        </p:nvSpPr>
        <p:spPr>
          <a:xfrm>
            <a:off x="319237" y="1570390"/>
            <a:ext cx="1197764"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Tác nhân</a:t>
            </a:r>
          </a:p>
        </p:txBody>
      </p:sp>
      <p:pic>
        <p:nvPicPr>
          <p:cNvPr id="21" name="Picture 20">
            <a:extLst>
              <a:ext uri="{FF2B5EF4-FFF2-40B4-BE49-F238E27FC236}">
                <a16:creationId xmlns:a16="http://schemas.microsoft.com/office/drawing/2014/main" id="{6D14C9E4-19DE-431B-8555-C67617350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817" y="2209952"/>
            <a:ext cx="2438095" cy="2438095"/>
          </a:xfrm>
          <a:prstGeom prst="rect">
            <a:avLst/>
          </a:prstGeom>
        </p:spPr>
      </p:pic>
      <p:pic>
        <p:nvPicPr>
          <p:cNvPr id="25" name="Picture 24">
            <a:extLst>
              <a:ext uri="{FF2B5EF4-FFF2-40B4-BE49-F238E27FC236}">
                <a16:creationId xmlns:a16="http://schemas.microsoft.com/office/drawing/2014/main" id="{067DA66E-7DD7-4437-8DFF-023D2C418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8475" y="2209952"/>
            <a:ext cx="2438400" cy="2438400"/>
          </a:xfrm>
          <a:prstGeom prst="rect">
            <a:avLst/>
          </a:prstGeom>
        </p:spPr>
      </p:pic>
      <p:sp>
        <p:nvSpPr>
          <p:cNvPr id="26" name="TextBox 25">
            <a:extLst>
              <a:ext uri="{FF2B5EF4-FFF2-40B4-BE49-F238E27FC236}">
                <a16:creationId xmlns:a16="http://schemas.microsoft.com/office/drawing/2014/main" id="{AD0054B8-50CB-4A0C-8998-7930E3B1A8CE}"/>
              </a:ext>
            </a:extLst>
          </p:cNvPr>
          <p:cNvSpPr txBox="1"/>
          <p:nvPr/>
        </p:nvSpPr>
        <p:spPr>
          <a:xfrm>
            <a:off x="6986711" y="4800447"/>
            <a:ext cx="2523017"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Admin(Người quản trị)</a:t>
            </a:r>
          </a:p>
        </p:txBody>
      </p:sp>
      <p:sp>
        <p:nvSpPr>
          <p:cNvPr id="27" name="TextBox 26">
            <a:extLst>
              <a:ext uri="{FF2B5EF4-FFF2-40B4-BE49-F238E27FC236}">
                <a16:creationId xmlns:a16="http://schemas.microsoft.com/office/drawing/2014/main" id="{75BD534A-4AB2-4D8B-8888-C726ED49E69F}"/>
              </a:ext>
            </a:extLst>
          </p:cNvPr>
          <p:cNvSpPr txBox="1"/>
          <p:nvPr/>
        </p:nvSpPr>
        <p:spPr>
          <a:xfrm>
            <a:off x="2677079" y="4800447"/>
            <a:ext cx="2161621"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User(Người dùng)</a:t>
            </a:r>
          </a:p>
        </p:txBody>
      </p:sp>
      <p:pic>
        <p:nvPicPr>
          <p:cNvPr id="13" name="Hình ảnh 12" descr="Ảnh có chứa văn bản&#10;&#10;Mô tả được tạo tự động">
            <a:extLst>
              <a:ext uri="{FF2B5EF4-FFF2-40B4-BE49-F238E27FC236}">
                <a16:creationId xmlns:a16="http://schemas.microsoft.com/office/drawing/2014/main" id="{F5871976-8BE6-475D-B26F-169E65C60674}"/>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6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 calcmode="lin" valueType="num">
                                      <p:cBhvr>
                                        <p:cTn id="1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47" presetClass="entr" presetSubtype="0" fill="hold" grpId="0"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47"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Hình ảnh 12" descr="Ảnh có chứa văn bản&#10;&#10;Mô tả được tạo tự động">
            <a:extLst>
              <a:ext uri="{FF2B5EF4-FFF2-40B4-BE49-F238E27FC236}">
                <a16:creationId xmlns:a16="http://schemas.microsoft.com/office/drawing/2014/main" id="{F5871976-8BE6-475D-B26F-169E65C60674}"/>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1191460"/>
          </a:xfrm>
          <a:prstGeom prst="rect">
            <a:avLst/>
          </a:prstGeom>
        </p:spPr>
      </p:pic>
      <p:grpSp>
        <p:nvGrpSpPr>
          <p:cNvPr id="12" name="组合 1">
            <a:extLst>
              <a:ext uri="{FF2B5EF4-FFF2-40B4-BE49-F238E27FC236}">
                <a16:creationId xmlns:a16="http://schemas.microsoft.com/office/drawing/2014/main" id="{B5A24FCD-CE60-47FC-964C-BF2374D6C891}"/>
              </a:ext>
            </a:extLst>
          </p:cNvPr>
          <p:cNvGrpSpPr/>
          <p:nvPr/>
        </p:nvGrpSpPr>
        <p:grpSpPr>
          <a:xfrm>
            <a:off x="2028333" y="661536"/>
            <a:ext cx="604358" cy="216024"/>
            <a:chOff x="264939" y="188640"/>
            <a:chExt cx="604358" cy="216024"/>
          </a:xfrm>
          <a:solidFill>
            <a:srgbClr val="17B6EF"/>
          </a:solidFill>
        </p:grpSpPr>
        <p:sp>
          <p:nvSpPr>
            <p:cNvPr id="14" name="燕尾形 2">
              <a:extLst>
                <a:ext uri="{FF2B5EF4-FFF2-40B4-BE49-F238E27FC236}">
                  <a16:creationId xmlns:a16="http://schemas.microsoft.com/office/drawing/2014/main" id="{1F492628-E8CC-4032-B31B-F339DDC348C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rgbClr val="17B6EF"/>
                </a:solidFill>
                <a:latin typeface="Arial" panose="020B0604020202020204" pitchFamily="34" charset="0"/>
                <a:cs typeface="Arial" panose="020B0604020202020204" pitchFamily="34" charset="0"/>
              </a:endParaRPr>
            </a:p>
          </p:txBody>
        </p:sp>
        <p:sp>
          <p:nvSpPr>
            <p:cNvPr id="15" name="燕尾形 3">
              <a:extLst>
                <a:ext uri="{FF2B5EF4-FFF2-40B4-BE49-F238E27FC236}">
                  <a16:creationId xmlns:a16="http://schemas.microsoft.com/office/drawing/2014/main" id="{2ABC8337-E87C-4E10-B03A-01B12DCE35B8}"/>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rgbClr val="17B6EF"/>
                </a:solidFill>
                <a:latin typeface="Arial" panose="020B0604020202020204" pitchFamily="34" charset="0"/>
                <a:cs typeface="Arial" panose="020B0604020202020204" pitchFamily="34" charset="0"/>
              </a:endParaRPr>
            </a:p>
          </p:txBody>
        </p:sp>
        <p:sp>
          <p:nvSpPr>
            <p:cNvPr id="16" name="燕尾形 4">
              <a:extLst>
                <a:ext uri="{FF2B5EF4-FFF2-40B4-BE49-F238E27FC236}">
                  <a16:creationId xmlns:a16="http://schemas.microsoft.com/office/drawing/2014/main" id="{6C549E36-3FD8-4933-8318-15CBD056DC15}"/>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rgbClr val="17B6EF"/>
                </a:solidFill>
                <a:latin typeface="Arial" panose="020B0604020202020204" pitchFamily="34" charset="0"/>
                <a:cs typeface="Arial" panose="020B0604020202020204" pitchFamily="34" charset="0"/>
              </a:endParaRPr>
            </a:p>
          </p:txBody>
        </p:sp>
      </p:grpSp>
      <p:sp>
        <p:nvSpPr>
          <p:cNvPr id="17" name="文本框 9">
            <a:extLst>
              <a:ext uri="{FF2B5EF4-FFF2-40B4-BE49-F238E27FC236}">
                <a16:creationId xmlns:a16="http://schemas.microsoft.com/office/drawing/2014/main" id="{13E42EB5-7657-43CB-B20D-631856CB0A19}"/>
              </a:ext>
            </a:extLst>
          </p:cNvPr>
          <p:cNvSpPr txBox="1"/>
          <p:nvPr/>
        </p:nvSpPr>
        <p:spPr>
          <a:xfrm>
            <a:off x="2805000" y="514887"/>
            <a:ext cx="4586400"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8" name="矩形标注 7">
            <a:extLst>
              <a:ext uri="{FF2B5EF4-FFF2-40B4-BE49-F238E27FC236}">
                <a16:creationId xmlns:a16="http://schemas.microsoft.com/office/drawing/2014/main" id="{A8CED654-C712-4C0F-99E1-3784D58BE0D3}"/>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15</a:t>
            </a:r>
            <a:endParaRPr lang="zh-CN" altLang="en-US">
              <a:latin typeface="Arial" panose="020B0604020202020204" pitchFamily="34" charset="0"/>
              <a:cs typeface="Arial" panose="020B0604020202020204" pitchFamily="34" charset="0"/>
            </a:endParaRPr>
          </a:p>
        </p:txBody>
      </p:sp>
      <p:cxnSp>
        <p:nvCxnSpPr>
          <p:cNvPr id="19" name="直接连接符 6">
            <a:extLst>
              <a:ext uri="{FF2B5EF4-FFF2-40B4-BE49-F238E27FC236}">
                <a16:creationId xmlns:a16="http://schemas.microsoft.com/office/drawing/2014/main" id="{D37134DC-BAF3-4C59-A269-DD883E1EE014}"/>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Group 30">
            <a:extLst>
              <a:ext uri="{FF2B5EF4-FFF2-40B4-BE49-F238E27FC236}">
                <a16:creationId xmlns:a16="http://schemas.microsoft.com/office/drawing/2014/main" id="{F8DDF9D5-44A4-43B8-ACB5-F29CDA833A9F}"/>
              </a:ext>
            </a:extLst>
          </p:cNvPr>
          <p:cNvGrpSpPr/>
          <p:nvPr/>
        </p:nvGrpSpPr>
        <p:grpSpPr>
          <a:xfrm>
            <a:off x="6369932" y="2253788"/>
            <a:ext cx="4245516" cy="839208"/>
            <a:chOff x="1315498" y="866086"/>
            <a:chExt cx="3741460" cy="839208"/>
          </a:xfrm>
        </p:grpSpPr>
        <p:sp>
          <p:nvSpPr>
            <p:cNvPr id="36" name="Text Placeholder 3">
              <a:extLst>
                <a:ext uri="{FF2B5EF4-FFF2-40B4-BE49-F238E27FC236}">
                  <a16:creationId xmlns:a16="http://schemas.microsoft.com/office/drawing/2014/main" id="{F0C5929D-CB4C-4101-B8BC-F23F7D6BB1C4}"/>
                </a:ext>
              </a:extLst>
            </p:cNvPr>
            <p:cNvSpPr txBox="1">
              <a:spLocks/>
            </p:cNvSpPr>
            <p:nvPr/>
          </p:nvSpPr>
          <p:spPr>
            <a:xfrm>
              <a:off x="1315499" y="866086"/>
              <a:ext cx="880102"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Đăng ký</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Text Placeholder 3">
              <a:extLst>
                <a:ext uri="{FF2B5EF4-FFF2-40B4-BE49-F238E27FC236}">
                  <a16:creationId xmlns:a16="http://schemas.microsoft.com/office/drawing/2014/main" id="{D1F304FD-549A-47BB-9DF4-7843B901FC58}"/>
                </a:ext>
              </a:extLst>
            </p:cNvPr>
            <p:cNvSpPr txBox="1">
              <a:spLocks/>
            </p:cNvSpPr>
            <p:nvPr/>
          </p:nvSpPr>
          <p:spPr>
            <a:xfrm>
              <a:off x="1315498" y="1274407"/>
              <a:ext cx="3741460"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Phải bắt buộc nhập đủ thông tin gồm có: email, tên tài khoản (Họ và tên), mật khẩu (và xác nhận mật khẩu).</a:t>
              </a:r>
              <a:endParaRPr lang="en-US"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 name="Oval 9">
            <a:extLst>
              <a:ext uri="{FF2B5EF4-FFF2-40B4-BE49-F238E27FC236}">
                <a16:creationId xmlns:a16="http://schemas.microsoft.com/office/drawing/2014/main" id="{78682B52-6AF5-4949-B173-8D171D34CE43}"/>
              </a:ext>
            </a:extLst>
          </p:cNvPr>
          <p:cNvSpPr/>
          <p:nvPr/>
        </p:nvSpPr>
        <p:spPr>
          <a:xfrm>
            <a:off x="2805000" y="5046713"/>
            <a:ext cx="2512979" cy="1441320"/>
          </a:xfrm>
          <a:prstGeom prst="ellipse">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Text Placeholder 3">
            <a:extLst>
              <a:ext uri="{FF2B5EF4-FFF2-40B4-BE49-F238E27FC236}">
                <a16:creationId xmlns:a16="http://schemas.microsoft.com/office/drawing/2014/main" id="{4D55E0E1-539C-417E-A929-AF598F8599D8}"/>
              </a:ext>
            </a:extLst>
          </p:cNvPr>
          <p:cNvSpPr txBox="1">
            <a:spLocks/>
          </p:cNvSpPr>
          <p:nvPr/>
        </p:nvSpPr>
        <p:spPr>
          <a:xfrm>
            <a:off x="5822292" y="2397804"/>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4400">
                <a:solidFill>
                  <a:schemeClr val="tx1">
                    <a:lumMod val="50000"/>
                    <a:lumOff val="50000"/>
                  </a:schemeClr>
                </a:solidFill>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39" name="Group 31">
            <a:extLst>
              <a:ext uri="{FF2B5EF4-FFF2-40B4-BE49-F238E27FC236}">
                <a16:creationId xmlns:a16="http://schemas.microsoft.com/office/drawing/2014/main" id="{47B29EF4-2236-4C55-B0AD-1F9C5ECA1DCE}"/>
              </a:ext>
            </a:extLst>
          </p:cNvPr>
          <p:cNvGrpSpPr/>
          <p:nvPr/>
        </p:nvGrpSpPr>
        <p:grpSpPr>
          <a:xfrm>
            <a:off x="6379179" y="3259838"/>
            <a:ext cx="4235023" cy="817941"/>
            <a:chOff x="1324745" y="1927822"/>
            <a:chExt cx="3732213" cy="817941"/>
          </a:xfrm>
        </p:grpSpPr>
        <p:sp>
          <p:nvSpPr>
            <p:cNvPr id="40" name="Text Placeholder 3">
              <a:extLst>
                <a:ext uri="{FF2B5EF4-FFF2-40B4-BE49-F238E27FC236}">
                  <a16:creationId xmlns:a16="http://schemas.microsoft.com/office/drawing/2014/main" id="{2BD36304-2928-47C6-9DFD-D4EC408E1794}"/>
                </a:ext>
              </a:extLst>
            </p:cNvPr>
            <p:cNvSpPr txBox="1">
              <a:spLocks/>
            </p:cNvSpPr>
            <p:nvPr/>
          </p:nvSpPr>
          <p:spPr>
            <a:xfrm>
              <a:off x="1324745" y="1927822"/>
              <a:ext cx="1169702"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Đăng nhập</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Text Placeholder 3">
              <a:extLst>
                <a:ext uri="{FF2B5EF4-FFF2-40B4-BE49-F238E27FC236}">
                  <a16:creationId xmlns:a16="http://schemas.microsoft.com/office/drawing/2014/main" id="{30CE96FE-9D10-440B-A11C-0ABA569ACC16}"/>
                </a:ext>
              </a:extLst>
            </p:cNvPr>
            <p:cNvSpPr txBox="1">
              <a:spLocks/>
            </p:cNvSpPr>
            <p:nvPr/>
          </p:nvSpPr>
          <p:spPr>
            <a:xfrm>
              <a:off x="1324745" y="2314876"/>
              <a:ext cx="3732213"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Để tham gia các đóng góp ý kiến xây dựng của hệ thống, người dùng phải đăng nhập vào hệ thống.</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2" name="Text Placeholder 3">
            <a:extLst>
              <a:ext uri="{FF2B5EF4-FFF2-40B4-BE49-F238E27FC236}">
                <a16:creationId xmlns:a16="http://schemas.microsoft.com/office/drawing/2014/main" id="{A13F25A6-D458-495D-B641-D977BAB562AE}"/>
              </a:ext>
            </a:extLst>
          </p:cNvPr>
          <p:cNvSpPr txBox="1">
            <a:spLocks/>
          </p:cNvSpPr>
          <p:nvPr/>
        </p:nvSpPr>
        <p:spPr>
          <a:xfrm>
            <a:off x="5831540" y="3356799"/>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43" name="Group 32">
            <a:extLst>
              <a:ext uri="{FF2B5EF4-FFF2-40B4-BE49-F238E27FC236}">
                <a16:creationId xmlns:a16="http://schemas.microsoft.com/office/drawing/2014/main" id="{8ADEE7E6-D3D5-4B34-858C-53A75C94B09E}"/>
              </a:ext>
            </a:extLst>
          </p:cNvPr>
          <p:cNvGrpSpPr/>
          <p:nvPr/>
        </p:nvGrpSpPr>
        <p:grpSpPr>
          <a:xfrm>
            <a:off x="6368263" y="4197782"/>
            <a:ext cx="4247409" cy="848930"/>
            <a:chOff x="1313830" y="2645657"/>
            <a:chExt cx="3743128" cy="848930"/>
          </a:xfrm>
        </p:grpSpPr>
        <p:sp>
          <p:nvSpPr>
            <p:cNvPr id="44" name="Text Placeholder 3">
              <a:extLst>
                <a:ext uri="{FF2B5EF4-FFF2-40B4-BE49-F238E27FC236}">
                  <a16:creationId xmlns:a16="http://schemas.microsoft.com/office/drawing/2014/main" id="{04C621C1-BE21-4E32-A276-744E239DD369}"/>
                </a:ext>
              </a:extLst>
            </p:cNvPr>
            <p:cNvSpPr txBox="1">
              <a:spLocks/>
            </p:cNvSpPr>
            <p:nvPr/>
          </p:nvSpPr>
          <p:spPr>
            <a:xfrm>
              <a:off x="1332902" y="2645657"/>
              <a:ext cx="977577"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Tìm kiếm</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Text Placeholder 3">
              <a:extLst>
                <a:ext uri="{FF2B5EF4-FFF2-40B4-BE49-F238E27FC236}">
                  <a16:creationId xmlns:a16="http://schemas.microsoft.com/office/drawing/2014/main" id="{6CB8236F-C79B-4801-9D0E-0D2CD6428652}"/>
                </a:ext>
              </a:extLst>
            </p:cNvPr>
            <p:cNvSpPr txBox="1">
              <a:spLocks/>
            </p:cNvSpPr>
            <p:nvPr/>
          </p:nvSpPr>
          <p:spPr>
            <a:xfrm>
              <a:off x="1313830" y="3063700"/>
              <a:ext cx="3743128"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Tìm </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kiếm các khoá học hay bài viết phải điền các thông tin liên quan tới tiêu đề như tên đề,</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danh mục</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6" name="Text Placeholder 3">
            <a:extLst>
              <a:ext uri="{FF2B5EF4-FFF2-40B4-BE49-F238E27FC236}">
                <a16:creationId xmlns:a16="http://schemas.microsoft.com/office/drawing/2014/main" id="{0E8095AF-10BA-4258-B03E-6FA85102A73D}"/>
              </a:ext>
            </a:extLst>
          </p:cNvPr>
          <p:cNvSpPr txBox="1">
            <a:spLocks/>
          </p:cNvSpPr>
          <p:nvPr/>
        </p:nvSpPr>
        <p:spPr>
          <a:xfrm>
            <a:off x="5820624" y="4271757"/>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47" name="Group 33">
            <a:extLst>
              <a:ext uri="{FF2B5EF4-FFF2-40B4-BE49-F238E27FC236}">
                <a16:creationId xmlns:a16="http://schemas.microsoft.com/office/drawing/2014/main" id="{2FAA242F-1B13-4E41-BAF0-E666F988BC76}"/>
              </a:ext>
            </a:extLst>
          </p:cNvPr>
          <p:cNvGrpSpPr/>
          <p:nvPr/>
        </p:nvGrpSpPr>
        <p:grpSpPr>
          <a:xfrm>
            <a:off x="6369933" y="5196275"/>
            <a:ext cx="4245515" cy="786541"/>
            <a:chOff x="1315499" y="3582686"/>
            <a:chExt cx="3741459" cy="786541"/>
          </a:xfrm>
        </p:grpSpPr>
        <p:sp>
          <p:nvSpPr>
            <p:cNvPr id="48" name="Text Placeholder 3">
              <a:extLst>
                <a:ext uri="{FF2B5EF4-FFF2-40B4-BE49-F238E27FC236}">
                  <a16:creationId xmlns:a16="http://schemas.microsoft.com/office/drawing/2014/main" id="{B85CE199-AC85-483B-B553-C566D8C768A0}"/>
                </a:ext>
              </a:extLst>
            </p:cNvPr>
            <p:cNvSpPr txBox="1">
              <a:spLocks/>
            </p:cNvSpPr>
            <p:nvPr/>
          </p:nvSpPr>
          <p:spPr>
            <a:xfrm>
              <a:off x="1337405" y="3582686"/>
              <a:ext cx="2634656"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Xem thông tin, bình luận</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Text Placeholder 3">
              <a:extLst>
                <a:ext uri="{FF2B5EF4-FFF2-40B4-BE49-F238E27FC236}">
                  <a16:creationId xmlns:a16="http://schemas.microsoft.com/office/drawing/2014/main" id="{4E94A13C-9BA3-4DCF-9B10-957EF7A2AA62}"/>
                </a:ext>
              </a:extLst>
            </p:cNvPr>
            <p:cNvSpPr txBox="1">
              <a:spLocks/>
            </p:cNvSpPr>
            <p:nvPr/>
          </p:nvSpPr>
          <p:spPr>
            <a:xfrm>
              <a:off x="1315499" y="3938340"/>
              <a:ext cx="3741459"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Xem các bài viết và khóa học miễn phí và tham gia đóng góp ý kiến cá nhân đối với vấn đề liên quan.</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0" name="Text Placeholder 3">
            <a:extLst>
              <a:ext uri="{FF2B5EF4-FFF2-40B4-BE49-F238E27FC236}">
                <a16:creationId xmlns:a16="http://schemas.microsoft.com/office/drawing/2014/main" id="{0EF03E96-86BD-4344-8D22-14FDC6EC3B75}"/>
              </a:ext>
            </a:extLst>
          </p:cNvPr>
          <p:cNvSpPr txBox="1">
            <a:spLocks/>
          </p:cNvSpPr>
          <p:nvPr/>
        </p:nvSpPr>
        <p:spPr>
          <a:xfrm>
            <a:off x="5822293" y="5230752"/>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71" name="Group 31">
            <a:extLst>
              <a:ext uri="{FF2B5EF4-FFF2-40B4-BE49-F238E27FC236}">
                <a16:creationId xmlns:a16="http://schemas.microsoft.com/office/drawing/2014/main" id="{9914CF38-72C7-49B6-960D-ED8D2E045D56}"/>
              </a:ext>
            </a:extLst>
          </p:cNvPr>
          <p:cNvGrpSpPr/>
          <p:nvPr/>
        </p:nvGrpSpPr>
        <p:grpSpPr>
          <a:xfrm>
            <a:off x="6379179" y="1168894"/>
            <a:ext cx="4235023" cy="739890"/>
            <a:chOff x="1324745" y="1930019"/>
            <a:chExt cx="3732213" cy="815744"/>
          </a:xfrm>
        </p:grpSpPr>
        <p:sp>
          <p:nvSpPr>
            <p:cNvPr id="72" name="Text Placeholder 3">
              <a:extLst>
                <a:ext uri="{FF2B5EF4-FFF2-40B4-BE49-F238E27FC236}">
                  <a16:creationId xmlns:a16="http://schemas.microsoft.com/office/drawing/2014/main" id="{3A9FB456-92E1-4C85-AF8E-06CE727CB8D2}"/>
                </a:ext>
              </a:extLst>
            </p:cNvPr>
            <p:cNvSpPr txBox="1">
              <a:spLocks/>
            </p:cNvSpPr>
            <p:nvPr/>
          </p:nvSpPr>
          <p:spPr>
            <a:xfrm>
              <a:off x="1341734" y="1930019"/>
              <a:ext cx="1169702"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Đăng nhập</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Text Placeholder 3">
              <a:extLst>
                <a:ext uri="{FF2B5EF4-FFF2-40B4-BE49-F238E27FC236}">
                  <a16:creationId xmlns:a16="http://schemas.microsoft.com/office/drawing/2014/main" id="{6747A248-7D9D-4921-9DE7-42ABD6AEC993}"/>
                </a:ext>
              </a:extLst>
            </p:cNvPr>
            <p:cNvSpPr txBox="1">
              <a:spLocks/>
            </p:cNvSpPr>
            <p:nvPr/>
          </p:nvSpPr>
          <p:spPr>
            <a:xfrm>
              <a:off x="1324745" y="2314876"/>
              <a:ext cx="3732213"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Đăng nhập bằng tài khoản</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admin</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để thực hiện các chức năng.</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4" name="Text Placeholder 3">
            <a:extLst>
              <a:ext uri="{FF2B5EF4-FFF2-40B4-BE49-F238E27FC236}">
                <a16:creationId xmlns:a16="http://schemas.microsoft.com/office/drawing/2014/main" id="{E0164E20-9D01-43EF-901F-7243156125E0}"/>
              </a:ext>
            </a:extLst>
          </p:cNvPr>
          <p:cNvSpPr txBox="1">
            <a:spLocks/>
          </p:cNvSpPr>
          <p:nvPr/>
        </p:nvSpPr>
        <p:spPr>
          <a:xfrm>
            <a:off x="5831540" y="1263658"/>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30" name="Group 33">
            <a:extLst>
              <a:ext uri="{FF2B5EF4-FFF2-40B4-BE49-F238E27FC236}">
                <a16:creationId xmlns:a16="http://schemas.microsoft.com/office/drawing/2014/main" id="{D3EDE6F6-909F-4E8C-A6DC-4B9A71D47779}"/>
              </a:ext>
            </a:extLst>
          </p:cNvPr>
          <p:cNvGrpSpPr/>
          <p:nvPr/>
        </p:nvGrpSpPr>
        <p:grpSpPr>
          <a:xfrm>
            <a:off x="4176383" y="3080728"/>
            <a:ext cx="786973" cy="2675608"/>
            <a:chOff x="4948238" y="2751138"/>
            <a:chExt cx="585788" cy="2011362"/>
          </a:xfrm>
        </p:grpSpPr>
        <p:sp>
          <p:nvSpPr>
            <p:cNvPr id="31" name="Freeform 13">
              <a:extLst>
                <a:ext uri="{FF2B5EF4-FFF2-40B4-BE49-F238E27FC236}">
                  <a16:creationId xmlns:a16="http://schemas.microsoft.com/office/drawing/2014/main" id="{962C75EB-BAFD-48AF-8398-37553701994E}"/>
                </a:ext>
              </a:extLst>
            </p:cNvPr>
            <p:cNvSpPr>
              <a:spLocks/>
            </p:cNvSpPr>
            <p:nvPr/>
          </p:nvSpPr>
          <p:spPr bwMode="auto">
            <a:xfrm>
              <a:off x="4948238" y="2751138"/>
              <a:ext cx="585788" cy="2011362"/>
            </a:xfrm>
            <a:custGeom>
              <a:avLst/>
              <a:gdLst/>
              <a:ahLst/>
              <a:cxnLst>
                <a:cxn ang="0">
                  <a:pos x="102" y="0"/>
                </a:cxn>
                <a:cxn ang="0">
                  <a:pos x="144" y="41"/>
                </a:cxn>
                <a:cxn ang="0">
                  <a:pos x="140" y="85"/>
                </a:cxn>
                <a:cxn ang="0">
                  <a:pos x="136" y="92"/>
                </a:cxn>
                <a:cxn ang="0">
                  <a:pos x="131" y="113"/>
                </a:cxn>
                <a:cxn ang="0">
                  <a:pos x="124" y="124"/>
                </a:cxn>
                <a:cxn ang="0">
                  <a:pos x="132" y="139"/>
                </a:cxn>
                <a:cxn ang="0">
                  <a:pos x="168" y="154"/>
                </a:cxn>
                <a:cxn ang="0">
                  <a:pos x="194" y="179"/>
                </a:cxn>
                <a:cxn ang="0">
                  <a:pos x="220" y="221"/>
                </a:cxn>
                <a:cxn ang="0">
                  <a:pos x="242" y="268"/>
                </a:cxn>
                <a:cxn ang="0">
                  <a:pos x="200" y="292"/>
                </a:cxn>
                <a:cxn ang="0">
                  <a:pos x="181" y="284"/>
                </a:cxn>
                <a:cxn ang="0">
                  <a:pos x="194" y="361"/>
                </a:cxn>
                <a:cxn ang="0">
                  <a:pos x="203" y="440"/>
                </a:cxn>
                <a:cxn ang="0">
                  <a:pos x="188" y="448"/>
                </a:cxn>
                <a:cxn ang="0">
                  <a:pos x="176" y="549"/>
                </a:cxn>
                <a:cxn ang="0">
                  <a:pos x="162" y="646"/>
                </a:cxn>
                <a:cxn ang="0">
                  <a:pos x="160" y="707"/>
                </a:cxn>
                <a:cxn ang="0">
                  <a:pos x="188" y="746"/>
                </a:cxn>
                <a:cxn ang="0">
                  <a:pos x="221" y="753"/>
                </a:cxn>
                <a:cxn ang="0">
                  <a:pos x="217" y="768"/>
                </a:cxn>
                <a:cxn ang="0">
                  <a:pos x="165" y="763"/>
                </a:cxn>
                <a:cxn ang="0">
                  <a:pos x="146" y="755"/>
                </a:cxn>
                <a:cxn ang="0">
                  <a:pos x="132" y="765"/>
                </a:cxn>
                <a:cxn ang="0">
                  <a:pos x="112" y="753"/>
                </a:cxn>
                <a:cxn ang="0">
                  <a:pos x="109" y="720"/>
                </a:cxn>
                <a:cxn ang="0">
                  <a:pos x="113" y="683"/>
                </a:cxn>
                <a:cxn ang="0">
                  <a:pos x="106" y="629"/>
                </a:cxn>
                <a:cxn ang="0">
                  <a:pos x="106" y="585"/>
                </a:cxn>
                <a:cxn ang="0">
                  <a:pos x="111" y="544"/>
                </a:cxn>
                <a:cxn ang="0">
                  <a:pos x="110" y="516"/>
                </a:cxn>
                <a:cxn ang="0">
                  <a:pos x="95" y="594"/>
                </a:cxn>
                <a:cxn ang="0">
                  <a:pos x="87" y="685"/>
                </a:cxn>
                <a:cxn ang="0">
                  <a:pos x="73" y="742"/>
                </a:cxn>
                <a:cxn ang="0">
                  <a:pos x="68" y="767"/>
                </a:cxn>
                <a:cxn ang="0">
                  <a:pos x="75" y="798"/>
                </a:cxn>
                <a:cxn ang="0">
                  <a:pos x="69" y="843"/>
                </a:cxn>
                <a:cxn ang="0">
                  <a:pos x="30" y="816"/>
                </a:cxn>
                <a:cxn ang="0">
                  <a:pos x="27" y="772"/>
                </a:cxn>
                <a:cxn ang="0">
                  <a:pos x="22" y="738"/>
                </a:cxn>
                <a:cxn ang="0">
                  <a:pos x="22" y="690"/>
                </a:cxn>
                <a:cxn ang="0">
                  <a:pos x="29" y="607"/>
                </a:cxn>
                <a:cxn ang="0">
                  <a:pos x="38" y="506"/>
                </a:cxn>
                <a:cxn ang="0">
                  <a:pos x="39" y="453"/>
                </a:cxn>
                <a:cxn ang="0">
                  <a:pos x="13" y="442"/>
                </a:cxn>
                <a:cxn ang="0">
                  <a:pos x="23" y="379"/>
                </a:cxn>
                <a:cxn ang="0">
                  <a:pos x="37" y="314"/>
                </a:cxn>
                <a:cxn ang="0">
                  <a:pos x="33" y="270"/>
                </a:cxn>
                <a:cxn ang="0">
                  <a:pos x="10" y="214"/>
                </a:cxn>
                <a:cxn ang="0">
                  <a:pos x="9" y="152"/>
                </a:cxn>
                <a:cxn ang="0">
                  <a:pos x="47" y="139"/>
                </a:cxn>
                <a:cxn ang="0">
                  <a:pos x="67" y="116"/>
                </a:cxn>
                <a:cxn ang="0">
                  <a:pos x="74" y="107"/>
                </a:cxn>
                <a:cxn ang="0">
                  <a:pos x="72" y="93"/>
                </a:cxn>
                <a:cxn ang="0">
                  <a:pos x="61" y="79"/>
                </a:cxn>
                <a:cxn ang="0">
                  <a:pos x="60" y="33"/>
                </a:cxn>
                <a:cxn ang="0">
                  <a:pos x="102" y="0"/>
                </a:cxn>
              </a:cxnLst>
              <a:rect l="0" t="0" r="r" b="b"/>
              <a:pathLst>
                <a:path w="246" h="843">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rgbClr val="FB7D6E"/>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32" name="Freeform 14">
              <a:extLst>
                <a:ext uri="{FF2B5EF4-FFF2-40B4-BE49-F238E27FC236}">
                  <a16:creationId xmlns:a16="http://schemas.microsoft.com/office/drawing/2014/main" id="{D171DFEB-691C-47BA-B0BF-04F1C4A47C2C}"/>
                </a:ext>
              </a:extLst>
            </p:cNvPr>
            <p:cNvSpPr>
              <a:spLocks/>
            </p:cNvSpPr>
            <p:nvPr/>
          </p:nvSpPr>
          <p:spPr bwMode="auto">
            <a:xfrm>
              <a:off x="5111751" y="3011488"/>
              <a:ext cx="146050" cy="111125"/>
            </a:xfrm>
            <a:custGeom>
              <a:avLst/>
              <a:gdLst/>
              <a:ahLst/>
              <a:cxnLst>
                <a:cxn ang="0">
                  <a:pos x="57" y="21"/>
                </a:cxn>
                <a:cxn ang="0">
                  <a:pos x="61" y="27"/>
                </a:cxn>
                <a:cxn ang="0">
                  <a:pos x="58" y="47"/>
                </a:cxn>
                <a:cxn ang="0">
                  <a:pos x="45" y="27"/>
                </a:cxn>
                <a:cxn ang="0">
                  <a:pos x="35" y="35"/>
                </a:cxn>
                <a:cxn ang="0">
                  <a:pos x="33" y="44"/>
                </a:cxn>
                <a:cxn ang="0">
                  <a:pos x="0" y="7"/>
                </a:cxn>
                <a:cxn ang="0">
                  <a:pos x="5" y="0"/>
                </a:cxn>
                <a:cxn ang="0">
                  <a:pos x="44" y="26"/>
                </a:cxn>
                <a:cxn ang="0">
                  <a:pos x="57" y="21"/>
                </a:cxn>
              </a:cxnLst>
              <a:rect l="0" t="0" r="r" b="b"/>
              <a:pathLst>
                <a:path w="61" h="47">
                  <a:moveTo>
                    <a:pt x="57" y="21"/>
                  </a:moveTo>
                  <a:cubicBezTo>
                    <a:pt x="58" y="23"/>
                    <a:pt x="59" y="25"/>
                    <a:pt x="61" y="27"/>
                  </a:cubicBezTo>
                  <a:cubicBezTo>
                    <a:pt x="59" y="34"/>
                    <a:pt x="58" y="41"/>
                    <a:pt x="58" y="47"/>
                  </a:cubicBezTo>
                  <a:cubicBezTo>
                    <a:pt x="49" y="41"/>
                    <a:pt x="53" y="28"/>
                    <a:pt x="45" y="27"/>
                  </a:cubicBezTo>
                  <a:cubicBezTo>
                    <a:pt x="37" y="26"/>
                    <a:pt x="36" y="30"/>
                    <a:pt x="35" y="35"/>
                  </a:cubicBezTo>
                  <a:cubicBezTo>
                    <a:pt x="34" y="40"/>
                    <a:pt x="33" y="44"/>
                    <a:pt x="33" y="44"/>
                  </a:cubicBezTo>
                  <a:cubicBezTo>
                    <a:pt x="33" y="44"/>
                    <a:pt x="7" y="17"/>
                    <a:pt x="0" y="7"/>
                  </a:cubicBezTo>
                  <a:cubicBezTo>
                    <a:pt x="3" y="6"/>
                    <a:pt x="4" y="4"/>
                    <a:pt x="5" y="0"/>
                  </a:cubicBezTo>
                  <a:cubicBezTo>
                    <a:pt x="13" y="9"/>
                    <a:pt x="34" y="26"/>
                    <a:pt x="44" y="26"/>
                  </a:cubicBezTo>
                  <a:cubicBezTo>
                    <a:pt x="49" y="26"/>
                    <a:pt x="53" y="24"/>
                    <a:pt x="57" y="2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33" name="Freeform 15">
              <a:extLst>
                <a:ext uri="{FF2B5EF4-FFF2-40B4-BE49-F238E27FC236}">
                  <a16:creationId xmlns:a16="http://schemas.microsoft.com/office/drawing/2014/main" id="{2357C060-0EBB-45EB-B7D4-728711F90D6A}"/>
                </a:ext>
              </a:extLst>
            </p:cNvPr>
            <p:cNvSpPr>
              <a:spLocks/>
            </p:cNvSpPr>
            <p:nvPr/>
          </p:nvSpPr>
          <p:spPr bwMode="auto">
            <a:xfrm>
              <a:off x="5262563" y="3311525"/>
              <a:ext cx="66675" cy="84137"/>
            </a:xfrm>
            <a:custGeom>
              <a:avLst/>
              <a:gdLst/>
              <a:ahLst/>
              <a:cxnLst>
                <a:cxn ang="0">
                  <a:pos x="15" y="1"/>
                </a:cxn>
                <a:cxn ang="0">
                  <a:pos x="0" y="0"/>
                </a:cxn>
                <a:cxn ang="0">
                  <a:pos x="13" y="19"/>
                </a:cxn>
                <a:cxn ang="0">
                  <a:pos x="13" y="33"/>
                </a:cxn>
                <a:cxn ang="0">
                  <a:pos x="24" y="35"/>
                </a:cxn>
                <a:cxn ang="0">
                  <a:pos x="25" y="16"/>
                </a:cxn>
                <a:cxn ang="0">
                  <a:pos x="15" y="1"/>
                </a:cxn>
              </a:cxnLst>
              <a:rect l="0" t="0" r="r" b="b"/>
              <a:pathLst>
                <a:path w="28" h="35">
                  <a:moveTo>
                    <a:pt x="15" y="1"/>
                  </a:moveTo>
                  <a:cubicBezTo>
                    <a:pt x="0" y="0"/>
                    <a:pt x="0" y="0"/>
                    <a:pt x="0" y="0"/>
                  </a:cubicBezTo>
                  <a:cubicBezTo>
                    <a:pt x="0" y="0"/>
                    <a:pt x="13" y="9"/>
                    <a:pt x="13" y="19"/>
                  </a:cubicBezTo>
                  <a:cubicBezTo>
                    <a:pt x="13" y="28"/>
                    <a:pt x="13" y="33"/>
                    <a:pt x="13" y="33"/>
                  </a:cubicBezTo>
                  <a:cubicBezTo>
                    <a:pt x="24" y="35"/>
                    <a:pt x="24" y="35"/>
                    <a:pt x="24" y="35"/>
                  </a:cubicBezTo>
                  <a:cubicBezTo>
                    <a:pt x="24" y="35"/>
                    <a:pt x="28" y="26"/>
                    <a:pt x="25" y="16"/>
                  </a:cubicBezTo>
                  <a:cubicBezTo>
                    <a:pt x="21" y="7"/>
                    <a:pt x="18" y="4"/>
                    <a:pt x="1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34" name="Freeform 16">
              <a:extLst>
                <a:ext uri="{FF2B5EF4-FFF2-40B4-BE49-F238E27FC236}">
                  <a16:creationId xmlns:a16="http://schemas.microsoft.com/office/drawing/2014/main" id="{589AD481-FE80-4F6B-9ACE-577FC56A921F}"/>
                </a:ext>
              </a:extLst>
            </p:cNvPr>
            <p:cNvSpPr>
              <a:spLocks/>
            </p:cNvSpPr>
            <p:nvPr/>
          </p:nvSpPr>
          <p:spPr bwMode="auto">
            <a:xfrm>
              <a:off x="5300663" y="3514725"/>
              <a:ext cx="25400" cy="73025"/>
            </a:xfrm>
            <a:custGeom>
              <a:avLst/>
              <a:gdLst/>
              <a:ahLst/>
              <a:cxnLst>
                <a:cxn ang="0">
                  <a:pos x="3" y="0"/>
                </a:cxn>
                <a:cxn ang="0">
                  <a:pos x="0" y="23"/>
                </a:cxn>
                <a:cxn ang="0">
                  <a:pos x="0" y="31"/>
                </a:cxn>
                <a:cxn ang="0">
                  <a:pos x="11" y="29"/>
                </a:cxn>
                <a:cxn ang="0">
                  <a:pos x="3" y="0"/>
                </a:cxn>
              </a:cxnLst>
              <a:rect l="0" t="0" r="r" b="b"/>
              <a:pathLst>
                <a:path w="11" h="31">
                  <a:moveTo>
                    <a:pt x="3" y="0"/>
                  </a:moveTo>
                  <a:cubicBezTo>
                    <a:pt x="3" y="0"/>
                    <a:pt x="1" y="18"/>
                    <a:pt x="0" y="23"/>
                  </a:cubicBezTo>
                  <a:cubicBezTo>
                    <a:pt x="0" y="29"/>
                    <a:pt x="0" y="31"/>
                    <a:pt x="0" y="31"/>
                  </a:cubicBezTo>
                  <a:cubicBezTo>
                    <a:pt x="11" y="29"/>
                    <a:pt x="11" y="29"/>
                    <a:pt x="11" y="29"/>
                  </a:cubicBezTo>
                  <a:cubicBezTo>
                    <a:pt x="11" y="29"/>
                    <a:pt x="8" y="15"/>
                    <a:pt x="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grpSp>
      <p:grpSp>
        <p:nvGrpSpPr>
          <p:cNvPr id="75" name="Group 32">
            <a:extLst>
              <a:ext uri="{FF2B5EF4-FFF2-40B4-BE49-F238E27FC236}">
                <a16:creationId xmlns:a16="http://schemas.microsoft.com/office/drawing/2014/main" id="{0F1A6847-6914-497A-9B36-D1B8C0FFC380}"/>
              </a:ext>
            </a:extLst>
          </p:cNvPr>
          <p:cNvGrpSpPr/>
          <p:nvPr/>
        </p:nvGrpSpPr>
        <p:grpSpPr>
          <a:xfrm>
            <a:off x="6368265" y="2076934"/>
            <a:ext cx="4247410" cy="752624"/>
            <a:chOff x="1313830" y="2664804"/>
            <a:chExt cx="3743128" cy="829783"/>
          </a:xfrm>
        </p:grpSpPr>
        <p:sp>
          <p:nvSpPr>
            <p:cNvPr id="76" name="Text Placeholder 3">
              <a:extLst>
                <a:ext uri="{FF2B5EF4-FFF2-40B4-BE49-F238E27FC236}">
                  <a16:creationId xmlns:a16="http://schemas.microsoft.com/office/drawing/2014/main" id="{85C13FFD-978C-42CC-A5E4-558F1158D544}"/>
                </a:ext>
              </a:extLst>
            </p:cNvPr>
            <p:cNvSpPr txBox="1">
              <a:spLocks/>
            </p:cNvSpPr>
            <p:nvPr/>
          </p:nvSpPr>
          <p:spPr>
            <a:xfrm>
              <a:off x="1323250" y="2664804"/>
              <a:ext cx="2020137"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Quản lý thành viên</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Text Placeholder 3">
              <a:extLst>
                <a:ext uri="{FF2B5EF4-FFF2-40B4-BE49-F238E27FC236}">
                  <a16:creationId xmlns:a16="http://schemas.microsoft.com/office/drawing/2014/main" id="{33BDD474-DC83-4113-A3B4-29A2C7D9FFBF}"/>
                </a:ext>
              </a:extLst>
            </p:cNvPr>
            <p:cNvSpPr txBox="1">
              <a:spLocks/>
            </p:cNvSpPr>
            <p:nvPr/>
          </p:nvSpPr>
          <p:spPr>
            <a:xfrm>
              <a:off x="1313830" y="3063700"/>
              <a:ext cx="3743128"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Có quyền thêm xóa học viên, không có quyền tự ý sửa thông tin.</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8" name="Text Placeholder 3">
            <a:extLst>
              <a:ext uri="{FF2B5EF4-FFF2-40B4-BE49-F238E27FC236}">
                <a16:creationId xmlns:a16="http://schemas.microsoft.com/office/drawing/2014/main" id="{BE9B4ACE-5D7A-4AA7-ABBB-3772DEA894B3}"/>
              </a:ext>
            </a:extLst>
          </p:cNvPr>
          <p:cNvSpPr txBox="1">
            <a:spLocks/>
          </p:cNvSpPr>
          <p:nvPr/>
        </p:nvSpPr>
        <p:spPr>
          <a:xfrm>
            <a:off x="5820624" y="2131761"/>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79" name="Group 33">
            <a:extLst>
              <a:ext uri="{FF2B5EF4-FFF2-40B4-BE49-F238E27FC236}">
                <a16:creationId xmlns:a16="http://schemas.microsoft.com/office/drawing/2014/main" id="{EC2C18D1-1AC6-45D1-80BE-D4F19838E475}"/>
              </a:ext>
            </a:extLst>
          </p:cNvPr>
          <p:cNvGrpSpPr/>
          <p:nvPr/>
        </p:nvGrpSpPr>
        <p:grpSpPr>
          <a:xfrm>
            <a:off x="6369651" y="3049383"/>
            <a:ext cx="4245515" cy="674089"/>
            <a:chOff x="1315499" y="3626030"/>
            <a:chExt cx="3741459" cy="743197"/>
          </a:xfrm>
        </p:grpSpPr>
        <p:sp>
          <p:nvSpPr>
            <p:cNvPr id="80" name="Text Placeholder 3">
              <a:extLst>
                <a:ext uri="{FF2B5EF4-FFF2-40B4-BE49-F238E27FC236}">
                  <a16:creationId xmlns:a16="http://schemas.microsoft.com/office/drawing/2014/main" id="{04F66A48-4ECB-4112-A0A2-93C6C6E22500}"/>
                </a:ext>
              </a:extLst>
            </p:cNvPr>
            <p:cNvSpPr txBox="1">
              <a:spLocks/>
            </p:cNvSpPr>
            <p:nvPr/>
          </p:nvSpPr>
          <p:spPr>
            <a:xfrm>
              <a:off x="1328258" y="3626030"/>
              <a:ext cx="1883107"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Quản lý khóa học</a:t>
              </a:r>
              <a:endParaRPr lang="en-US" altLang="zh-CN"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Text Placeholder 3">
              <a:extLst>
                <a:ext uri="{FF2B5EF4-FFF2-40B4-BE49-F238E27FC236}">
                  <a16:creationId xmlns:a16="http://schemas.microsoft.com/office/drawing/2014/main" id="{F19E147E-27F9-4E70-8C3C-A4F70B9EF38C}"/>
                </a:ext>
              </a:extLst>
            </p:cNvPr>
            <p:cNvSpPr txBox="1">
              <a:spLocks/>
            </p:cNvSpPr>
            <p:nvPr/>
          </p:nvSpPr>
          <p:spPr>
            <a:xfrm>
              <a:off x="1315499" y="3938340"/>
              <a:ext cx="3741459"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Dùng </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mã nhúng</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youtube</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để giảm bộ nhớ lưu trữ và tiện lợi, </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thêm </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sửa tiêu đề</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mô tả </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hoặc xóa</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khỏi CSDL</a:t>
              </a:r>
              <a:endParaRPr lang="en-US" altLang="zh-CN"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22" name="Group 32">
            <a:extLst>
              <a:ext uri="{FF2B5EF4-FFF2-40B4-BE49-F238E27FC236}">
                <a16:creationId xmlns:a16="http://schemas.microsoft.com/office/drawing/2014/main" id="{E32F3B18-6A2A-49CF-B50E-90274E9B3EB0}"/>
              </a:ext>
            </a:extLst>
          </p:cNvPr>
          <p:cNvGrpSpPr/>
          <p:nvPr/>
        </p:nvGrpSpPr>
        <p:grpSpPr>
          <a:xfrm>
            <a:off x="3071765" y="3057188"/>
            <a:ext cx="654259" cy="2618842"/>
            <a:chOff x="4129088" y="2282825"/>
            <a:chExt cx="531813" cy="2159000"/>
          </a:xfrm>
        </p:grpSpPr>
        <p:sp>
          <p:nvSpPr>
            <p:cNvPr id="23" name="Freeform 9">
              <a:extLst>
                <a:ext uri="{FF2B5EF4-FFF2-40B4-BE49-F238E27FC236}">
                  <a16:creationId xmlns:a16="http://schemas.microsoft.com/office/drawing/2014/main" id="{A9D943F0-3399-44F3-B01F-F9936EE64797}"/>
                </a:ext>
              </a:extLst>
            </p:cNvPr>
            <p:cNvSpPr>
              <a:spLocks noEditPoints="1"/>
            </p:cNvSpPr>
            <p:nvPr/>
          </p:nvSpPr>
          <p:spPr bwMode="auto">
            <a:xfrm>
              <a:off x="4129088" y="2282825"/>
              <a:ext cx="531813" cy="2159000"/>
            </a:xfrm>
            <a:custGeom>
              <a:avLst/>
              <a:gdLst/>
              <a:ahLst/>
              <a:cxnLst>
                <a:cxn ang="0">
                  <a:pos x="107" y="1"/>
                </a:cxn>
                <a:cxn ang="0">
                  <a:pos x="147" y="36"/>
                </a:cxn>
                <a:cxn ang="0">
                  <a:pos x="154" y="62"/>
                </a:cxn>
                <a:cxn ang="0">
                  <a:pos x="160" y="98"/>
                </a:cxn>
                <a:cxn ang="0">
                  <a:pos x="171" y="133"/>
                </a:cxn>
                <a:cxn ang="0">
                  <a:pos x="178" y="151"/>
                </a:cxn>
                <a:cxn ang="0">
                  <a:pos x="210" y="170"/>
                </a:cxn>
                <a:cxn ang="0">
                  <a:pos x="221" y="238"/>
                </a:cxn>
                <a:cxn ang="0">
                  <a:pos x="214" y="296"/>
                </a:cxn>
                <a:cxn ang="0">
                  <a:pos x="191" y="313"/>
                </a:cxn>
                <a:cxn ang="0">
                  <a:pos x="198" y="371"/>
                </a:cxn>
                <a:cxn ang="0">
                  <a:pos x="206" y="414"/>
                </a:cxn>
                <a:cxn ang="0">
                  <a:pos x="194" y="416"/>
                </a:cxn>
                <a:cxn ang="0">
                  <a:pos x="189" y="474"/>
                </a:cxn>
                <a:cxn ang="0">
                  <a:pos x="172" y="570"/>
                </a:cxn>
                <a:cxn ang="0">
                  <a:pos x="165" y="582"/>
                </a:cxn>
                <a:cxn ang="0">
                  <a:pos x="157" y="582"/>
                </a:cxn>
                <a:cxn ang="0">
                  <a:pos x="155" y="611"/>
                </a:cxn>
                <a:cxn ang="0">
                  <a:pos x="149" y="670"/>
                </a:cxn>
                <a:cxn ang="0">
                  <a:pos x="123" y="764"/>
                </a:cxn>
                <a:cxn ang="0">
                  <a:pos x="141" y="817"/>
                </a:cxn>
                <a:cxn ang="0">
                  <a:pos x="156" y="852"/>
                </a:cxn>
                <a:cxn ang="0">
                  <a:pos x="133" y="854"/>
                </a:cxn>
                <a:cxn ang="0">
                  <a:pos x="122" y="846"/>
                </a:cxn>
                <a:cxn ang="0">
                  <a:pos x="125" y="864"/>
                </a:cxn>
                <a:cxn ang="0">
                  <a:pos x="112" y="905"/>
                </a:cxn>
                <a:cxn ang="0">
                  <a:pos x="107" y="905"/>
                </a:cxn>
                <a:cxn ang="0">
                  <a:pos x="107" y="636"/>
                </a:cxn>
                <a:cxn ang="0">
                  <a:pos x="109" y="621"/>
                </a:cxn>
                <a:cxn ang="0">
                  <a:pos x="109" y="580"/>
                </a:cxn>
                <a:cxn ang="0">
                  <a:pos x="107" y="596"/>
                </a:cxn>
                <a:cxn ang="0">
                  <a:pos x="107" y="1"/>
                </a:cxn>
                <a:cxn ang="0">
                  <a:pos x="106" y="1"/>
                </a:cxn>
                <a:cxn ang="0">
                  <a:pos x="107" y="1"/>
                </a:cxn>
                <a:cxn ang="0">
                  <a:pos x="107" y="596"/>
                </a:cxn>
                <a:cxn ang="0">
                  <a:pos x="104" y="611"/>
                </a:cxn>
                <a:cxn ang="0">
                  <a:pos x="105" y="632"/>
                </a:cxn>
                <a:cxn ang="0">
                  <a:pos x="106" y="645"/>
                </a:cxn>
                <a:cxn ang="0">
                  <a:pos x="107" y="636"/>
                </a:cxn>
                <a:cxn ang="0">
                  <a:pos x="107" y="905"/>
                </a:cxn>
                <a:cxn ang="0">
                  <a:pos x="89" y="869"/>
                </a:cxn>
                <a:cxn ang="0">
                  <a:pos x="88" y="831"/>
                </a:cxn>
                <a:cxn ang="0">
                  <a:pos x="81" y="789"/>
                </a:cxn>
                <a:cxn ang="0">
                  <a:pos x="52" y="662"/>
                </a:cxn>
                <a:cxn ang="0">
                  <a:pos x="53" y="606"/>
                </a:cxn>
                <a:cxn ang="0">
                  <a:pos x="50" y="579"/>
                </a:cxn>
                <a:cxn ang="0">
                  <a:pos x="34" y="565"/>
                </a:cxn>
                <a:cxn ang="0">
                  <a:pos x="29" y="465"/>
                </a:cxn>
                <a:cxn ang="0">
                  <a:pos x="31" y="410"/>
                </a:cxn>
                <a:cxn ang="0">
                  <a:pos x="11" y="407"/>
                </a:cxn>
                <a:cxn ang="0">
                  <a:pos x="27" y="360"/>
                </a:cxn>
                <a:cxn ang="0">
                  <a:pos x="30" y="326"/>
                </a:cxn>
                <a:cxn ang="0">
                  <a:pos x="2" y="302"/>
                </a:cxn>
                <a:cxn ang="0">
                  <a:pos x="2" y="234"/>
                </a:cxn>
                <a:cxn ang="0">
                  <a:pos x="7" y="204"/>
                </a:cxn>
                <a:cxn ang="0">
                  <a:pos x="27" y="154"/>
                </a:cxn>
                <a:cxn ang="0">
                  <a:pos x="48" y="145"/>
                </a:cxn>
                <a:cxn ang="0">
                  <a:pos x="50" y="126"/>
                </a:cxn>
                <a:cxn ang="0">
                  <a:pos x="63" y="101"/>
                </a:cxn>
                <a:cxn ang="0">
                  <a:pos x="64" y="64"/>
                </a:cxn>
                <a:cxn ang="0">
                  <a:pos x="106" y="1"/>
                </a:cxn>
              </a:cxnLst>
              <a:rect l="0" t="0" r="r" b="b"/>
              <a:pathLst>
                <a:path w="223" h="905">
                  <a:moveTo>
                    <a:pt x="107" y="1"/>
                  </a:moveTo>
                  <a:cubicBezTo>
                    <a:pt x="127" y="0"/>
                    <a:pt x="143" y="19"/>
                    <a:pt x="147" y="36"/>
                  </a:cubicBezTo>
                  <a:cubicBezTo>
                    <a:pt x="151" y="54"/>
                    <a:pt x="154" y="53"/>
                    <a:pt x="154" y="62"/>
                  </a:cubicBezTo>
                  <a:cubicBezTo>
                    <a:pt x="154" y="72"/>
                    <a:pt x="158" y="83"/>
                    <a:pt x="160" y="98"/>
                  </a:cubicBezTo>
                  <a:cubicBezTo>
                    <a:pt x="162" y="114"/>
                    <a:pt x="163" y="124"/>
                    <a:pt x="171" y="133"/>
                  </a:cubicBezTo>
                  <a:cubicBezTo>
                    <a:pt x="179" y="142"/>
                    <a:pt x="178" y="151"/>
                    <a:pt x="178" y="151"/>
                  </a:cubicBezTo>
                  <a:cubicBezTo>
                    <a:pt x="178" y="151"/>
                    <a:pt x="204" y="153"/>
                    <a:pt x="210" y="170"/>
                  </a:cubicBezTo>
                  <a:cubicBezTo>
                    <a:pt x="217" y="188"/>
                    <a:pt x="218" y="218"/>
                    <a:pt x="221" y="238"/>
                  </a:cubicBezTo>
                  <a:cubicBezTo>
                    <a:pt x="223" y="258"/>
                    <a:pt x="221" y="281"/>
                    <a:pt x="214" y="296"/>
                  </a:cubicBezTo>
                  <a:cubicBezTo>
                    <a:pt x="207" y="311"/>
                    <a:pt x="191" y="313"/>
                    <a:pt x="191" y="313"/>
                  </a:cubicBezTo>
                  <a:cubicBezTo>
                    <a:pt x="191" y="313"/>
                    <a:pt x="189" y="344"/>
                    <a:pt x="198" y="371"/>
                  </a:cubicBezTo>
                  <a:cubicBezTo>
                    <a:pt x="207" y="399"/>
                    <a:pt x="213" y="413"/>
                    <a:pt x="206" y="414"/>
                  </a:cubicBezTo>
                  <a:cubicBezTo>
                    <a:pt x="198" y="416"/>
                    <a:pt x="194" y="416"/>
                    <a:pt x="194" y="416"/>
                  </a:cubicBezTo>
                  <a:cubicBezTo>
                    <a:pt x="194" y="416"/>
                    <a:pt x="194" y="451"/>
                    <a:pt x="189" y="474"/>
                  </a:cubicBezTo>
                  <a:cubicBezTo>
                    <a:pt x="184" y="497"/>
                    <a:pt x="172" y="555"/>
                    <a:pt x="172" y="570"/>
                  </a:cubicBezTo>
                  <a:cubicBezTo>
                    <a:pt x="172" y="584"/>
                    <a:pt x="171" y="582"/>
                    <a:pt x="165" y="582"/>
                  </a:cubicBezTo>
                  <a:cubicBezTo>
                    <a:pt x="160" y="582"/>
                    <a:pt x="157" y="582"/>
                    <a:pt x="157" y="582"/>
                  </a:cubicBezTo>
                  <a:cubicBezTo>
                    <a:pt x="157" y="582"/>
                    <a:pt x="158" y="605"/>
                    <a:pt x="155" y="611"/>
                  </a:cubicBezTo>
                  <a:cubicBezTo>
                    <a:pt x="152" y="616"/>
                    <a:pt x="157" y="642"/>
                    <a:pt x="149" y="670"/>
                  </a:cubicBezTo>
                  <a:cubicBezTo>
                    <a:pt x="140" y="697"/>
                    <a:pt x="123" y="744"/>
                    <a:pt x="123" y="764"/>
                  </a:cubicBezTo>
                  <a:cubicBezTo>
                    <a:pt x="123" y="783"/>
                    <a:pt x="132" y="807"/>
                    <a:pt x="141" y="817"/>
                  </a:cubicBezTo>
                  <a:cubicBezTo>
                    <a:pt x="150" y="827"/>
                    <a:pt x="163" y="847"/>
                    <a:pt x="156" y="852"/>
                  </a:cubicBezTo>
                  <a:cubicBezTo>
                    <a:pt x="149" y="857"/>
                    <a:pt x="139" y="856"/>
                    <a:pt x="133" y="854"/>
                  </a:cubicBezTo>
                  <a:cubicBezTo>
                    <a:pt x="127" y="852"/>
                    <a:pt x="122" y="846"/>
                    <a:pt x="122" y="846"/>
                  </a:cubicBezTo>
                  <a:cubicBezTo>
                    <a:pt x="122" y="846"/>
                    <a:pt x="122" y="856"/>
                    <a:pt x="125" y="864"/>
                  </a:cubicBezTo>
                  <a:cubicBezTo>
                    <a:pt x="128" y="871"/>
                    <a:pt x="125" y="905"/>
                    <a:pt x="112" y="905"/>
                  </a:cubicBezTo>
                  <a:cubicBezTo>
                    <a:pt x="110" y="905"/>
                    <a:pt x="108" y="905"/>
                    <a:pt x="107" y="905"/>
                  </a:cubicBezTo>
                  <a:cubicBezTo>
                    <a:pt x="107" y="636"/>
                    <a:pt x="107" y="636"/>
                    <a:pt x="107" y="636"/>
                  </a:cubicBezTo>
                  <a:cubicBezTo>
                    <a:pt x="107" y="631"/>
                    <a:pt x="108" y="624"/>
                    <a:pt x="109" y="621"/>
                  </a:cubicBezTo>
                  <a:cubicBezTo>
                    <a:pt x="112" y="614"/>
                    <a:pt x="110" y="600"/>
                    <a:pt x="109" y="580"/>
                  </a:cubicBezTo>
                  <a:cubicBezTo>
                    <a:pt x="109" y="580"/>
                    <a:pt x="108" y="588"/>
                    <a:pt x="107" y="596"/>
                  </a:cubicBezTo>
                  <a:lnTo>
                    <a:pt x="107" y="1"/>
                  </a:lnTo>
                  <a:close/>
                  <a:moveTo>
                    <a:pt x="106" y="1"/>
                  </a:moveTo>
                  <a:cubicBezTo>
                    <a:pt x="107" y="1"/>
                    <a:pt x="107" y="1"/>
                    <a:pt x="107" y="1"/>
                  </a:cubicBezTo>
                  <a:cubicBezTo>
                    <a:pt x="107" y="596"/>
                    <a:pt x="107" y="596"/>
                    <a:pt x="107" y="596"/>
                  </a:cubicBezTo>
                  <a:cubicBezTo>
                    <a:pt x="106" y="602"/>
                    <a:pt x="105" y="608"/>
                    <a:pt x="104" y="611"/>
                  </a:cubicBezTo>
                  <a:cubicBezTo>
                    <a:pt x="102" y="620"/>
                    <a:pt x="105" y="626"/>
                    <a:pt x="105" y="632"/>
                  </a:cubicBezTo>
                  <a:cubicBezTo>
                    <a:pt x="105" y="637"/>
                    <a:pt x="106" y="645"/>
                    <a:pt x="106" y="645"/>
                  </a:cubicBezTo>
                  <a:cubicBezTo>
                    <a:pt x="106" y="645"/>
                    <a:pt x="106" y="641"/>
                    <a:pt x="107" y="636"/>
                  </a:cubicBezTo>
                  <a:cubicBezTo>
                    <a:pt x="107" y="905"/>
                    <a:pt x="107" y="905"/>
                    <a:pt x="107" y="905"/>
                  </a:cubicBezTo>
                  <a:cubicBezTo>
                    <a:pt x="96" y="901"/>
                    <a:pt x="88" y="888"/>
                    <a:pt x="89" y="869"/>
                  </a:cubicBezTo>
                  <a:cubicBezTo>
                    <a:pt x="89" y="847"/>
                    <a:pt x="84" y="843"/>
                    <a:pt x="88" y="831"/>
                  </a:cubicBezTo>
                  <a:cubicBezTo>
                    <a:pt x="91" y="818"/>
                    <a:pt x="87" y="809"/>
                    <a:pt x="81" y="789"/>
                  </a:cubicBezTo>
                  <a:cubicBezTo>
                    <a:pt x="75" y="769"/>
                    <a:pt x="51" y="684"/>
                    <a:pt x="52" y="662"/>
                  </a:cubicBezTo>
                  <a:cubicBezTo>
                    <a:pt x="53" y="640"/>
                    <a:pt x="56" y="621"/>
                    <a:pt x="53" y="606"/>
                  </a:cubicBezTo>
                  <a:cubicBezTo>
                    <a:pt x="51" y="592"/>
                    <a:pt x="50" y="579"/>
                    <a:pt x="50" y="579"/>
                  </a:cubicBezTo>
                  <a:cubicBezTo>
                    <a:pt x="50" y="579"/>
                    <a:pt x="34" y="586"/>
                    <a:pt x="34" y="565"/>
                  </a:cubicBezTo>
                  <a:cubicBezTo>
                    <a:pt x="34" y="544"/>
                    <a:pt x="31" y="483"/>
                    <a:pt x="29" y="465"/>
                  </a:cubicBezTo>
                  <a:cubicBezTo>
                    <a:pt x="28" y="446"/>
                    <a:pt x="31" y="410"/>
                    <a:pt x="31" y="410"/>
                  </a:cubicBezTo>
                  <a:cubicBezTo>
                    <a:pt x="31" y="410"/>
                    <a:pt x="16" y="409"/>
                    <a:pt x="11" y="407"/>
                  </a:cubicBezTo>
                  <a:cubicBezTo>
                    <a:pt x="6" y="405"/>
                    <a:pt x="24" y="373"/>
                    <a:pt x="27" y="360"/>
                  </a:cubicBezTo>
                  <a:cubicBezTo>
                    <a:pt x="31" y="348"/>
                    <a:pt x="30" y="326"/>
                    <a:pt x="30" y="326"/>
                  </a:cubicBezTo>
                  <a:cubicBezTo>
                    <a:pt x="30" y="326"/>
                    <a:pt x="3" y="325"/>
                    <a:pt x="2" y="302"/>
                  </a:cubicBezTo>
                  <a:cubicBezTo>
                    <a:pt x="1" y="279"/>
                    <a:pt x="0" y="247"/>
                    <a:pt x="2" y="234"/>
                  </a:cubicBezTo>
                  <a:cubicBezTo>
                    <a:pt x="4" y="220"/>
                    <a:pt x="5" y="222"/>
                    <a:pt x="7" y="204"/>
                  </a:cubicBezTo>
                  <a:cubicBezTo>
                    <a:pt x="9" y="186"/>
                    <a:pt x="18" y="155"/>
                    <a:pt x="27" y="154"/>
                  </a:cubicBezTo>
                  <a:cubicBezTo>
                    <a:pt x="36" y="153"/>
                    <a:pt x="48" y="145"/>
                    <a:pt x="48" y="145"/>
                  </a:cubicBezTo>
                  <a:cubicBezTo>
                    <a:pt x="48" y="145"/>
                    <a:pt x="39" y="135"/>
                    <a:pt x="50" y="126"/>
                  </a:cubicBezTo>
                  <a:cubicBezTo>
                    <a:pt x="61" y="117"/>
                    <a:pt x="68" y="113"/>
                    <a:pt x="63" y="101"/>
                  </a:cubicBezTo>
                  <a:cubicBezTo>
                    <a:pt x="58" y="89"/>
                    <a:pt x="61" y="80"/>
                    <a:pt x="64" y="64"/>
                  </a:cubicBezTo>
                  <a:cubicBezTo>
                    <a:pt x="67" y="49"/>
                    <a:pt x="75" y="1"/>
                    <a:pt x="106" y="1"/>
                  </a:cubicBezTo>
                  <a:close/>
                </a:path>
              </a:pathLst>
            </a:custGeom>
            <a:solidFill>
              <a:srgbClr val="43BAB3"/>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24" name="Freeform 10">
              <a:extLst>
                <a:ext uri="{FF2B5EF4-FFF2-40B4-BE49-F238E27FC236}">
                  <a16:creationId xmlns:a16="http://schemas.microsoft.com/office/drawing/2014/main" id="{97CD0194-7A85-4719-90A1-6B27F8CF526C}"/>
                </a:ext>
              </a:extLst>
            </p:cNvPr>
            <p:cNvSpPr>
              <a:spLocks/>
            </p:cNvSpPr>
            <p:nvPr/>
          </p:nvSpPr>
          <p:spPr bwMode="auto">
            <a:xfrm>
              <a:off x="4343401" y="2589213"/>
              <a:ext cx="127000" cy="244475"/>
            </a:xfrm>
            <a:custGeom>
              <a:avLst/>
              <a:gdLst/>
              <a:ahLst/>
              <a:cxnLst>
                <a:cxn ang="0">
                  <a:pos x="1" y="3"/>
                </a:cxn>
                <a:cxn ang="0">
                  <a:pos x="15" y="24"/>
                </a:cxn>
                <a:cxn ang="0">
                  <a:pos x="24" y="72"/>
                </a:cxn>
                <a:cxn ang="0">
                  <a:pos x="33" y="52"/>
                </a:cxn>
                <a:cxn ang="0">
                  <a:pos x="37" y="28"/>
                </a:cxn>
                <a:cxn ang="0">
                  <a:pos x="52" y="0"/>
                </a:cxn>
                <a:cxn ang="0">
                  <a:pos x="53" y="19"/>
                </a:cxn>
                <a:cxn ang="0">
                  <a:pos x="38" y="65"/>
                </a:cxn>
                <a:cxn ang="0">
                  <a:pos x="25" y="97"/>
                </a:cxn>
                <a:cxn ang="0">
                  <a:pos x="13" y="67"/>
                </a:cxn>
                <a:cxn ang="0">
                  <a:pos x="1" y="3"/>
                </a:cxn>
              </a:cxnLst>
              <a:rect l="0" t="0" r="r" b="b"/>
              <a:pathLst>
                <a:path w="53" h="103">
                  <a:moveTo>
                    <a:pt x="1" y="3"/>
                  </a:moveTo>
                  <a:cubicBezTo>
                    <a:pt x="1" y="3"/>
                    <a:pt x="15" y="15"/>
                    <a:pt x="15" y="24"/>
                  </a:cubicBezTo>
                  <a:cubicBezTo>
                    <a:pt x="15" y="33"/>
                    <a:pt x="21" y="63"/>
                    <a:pt x="24" y="72"/>
                  </a:cubicBezTo>
                  <a:cubicBezTo>
                    <a:pt x="27" y="82"/>
                    <a:pt x="28" y="61"/>
                    <a:pt x="33" y="52"/>
                  </a:cubicBezTo>
                  <a:cubicBezTo>
                    <a:pt x="38" y="43"/>
                    <a:pt x="40" y="35"/>
                    <a:pt x="37" y="28"/>
                  </a:cubicBezTo>
                  <a:cubicBezTo>
                    <a:pt x="35" y="21"/>
                    <a:pt x="45" y="18"/>
                    <a:pt x="52" y="0"/>
                  </a:cubicBezTo>
                  <a:cubicBezTo>
                    <a:pt x="53" y="7"/>
                    <a:pt x="53" y="12"/>
                    <a:pt x="53" y="19"/>
                  </a:cubicBezTo>
                  <a:cubicBezTo>
                    <a:pt x="52" y="26"/>
                    <a:pt x="41" y="58"/>
                    <a:pt x="38" y="65"/>
                  </a:cubicBezTo>
                  <a:cubicBezTo>
                    <a:pt x="35" y="71"/>
                    <a:pt x="26" y="91"/>
                    <a:pt x="25" y="97"/>
                  </a:cubicBezTo>
                  <a:cubicBezTo>
                    <a:pt x="25" y="103"/>
                    <a:pt x="17" y="86"/>
                    <a:pt x="13" y="67"/>
                  </a:cubicBezTo>
                  <a:cubicBezTo>
                    <a:pt x="8" y="48"/>
                    <a:pt x="0" y="21"/>
                    <a:pt x="1"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28" name="Freeform 11">
              <a:extLst>
                <a:ext uri="{FF2B5EF4-FFF2-40B4-BE49-F238E27FC236}">
                  <a16:creationId xmlns:a16="http://schemas.microsoft.com/office/drawing/2014/main" id="{1B0228A4-4645-4D18-A589-B106DA763298}"/>
                </a:ext>
              </a:extLst>
            </p:cNvPr>
            <p:cNvSpPr>
              <a:spLocks/>
            </p:cNvSpPr>
            <p:nvPr/>
          </p:nvSpPr>
          <p:spPr bwMode="auto">
            <a:xfrm>
              <a:off x="4279901" y="2927350"/>
              <a:ext cx="23813" cy="52387"/>
            </a:xfrm>
            <a:custGeom>
              <a:avLst/>
              <a:gdLst/>
              <a:ahLst/>
              <a:cxnLst>
                <a:cxn ang="0">
                  <a:pos x="7" y="22"/>
                </a:cxn>
                <a:cxn ang="0">
                  <a:pos x="9" y="9"/>
                </a:cxn>
                <a:cxn ang="0">
                  <a:pos x="9" y="0"/>
                </a:cxn>
                <a:cxn ang="0">
                  <a:pos x="2" y="1"/>
                </a:cxn>
                <a:cxn ang="0">
                  <a:pos x="0" y="19"/>
                </a:cxn>
                <a:cxn ang="0">
                  <a:pos x="7" y="22"/>
                </a:cxn>
              </a:cxnLst>
              <a:rect l="0" t="0" r="r" b="b"/>
              <a:pathLst>
                <a:path w="10" h="22">
                  <a:moveTo>
                    <a:pt x="7" y="22"/>
                  </a:moveTo>
                  <a:cubicBezTo>
                    <a:pt x="7" y="22"/>
                    <a:pt x="9" y="16"/>
                    <a:pt x="9" y="9"/>
                  </a:cubicBezTo>
                  <a:cubicBezTo>
                    <a:pt x="10" y="2"/>
                    <a:pt x="9" y="0"/>
                    <a:pt x="9" y="0"/>
                  </a:cubicBezTo>
                  <a:cubicBezTo>
                    <a:pt x="2" y="1"/>
                    <a:pt x="2" y="1"/>
                    <a:pt x="2" y="1"/>
                  </a:cubicBezTo>
                  <a:cubicBezTo>
                    <a:pt x="2" y="1"/>
                    <a:pt x="1" y="15"/>
                    <a:pt x="0" y="19"/>
                  </a:cubicBezTo>
                  <a:cubicBezTo>
                    <a:pt x="3" y="22"/>
                    <a:pt x="7" y="22"/>
                    <a:pt x="7" y="2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sp>
          <p:nvSpPr>
            <p:cNvPr id="29" name="Freeform 12">
              <a:extLst>
                <a:ext uri="{FF2B5EF4-FFF2-40B4-BE49-F238E27FC236}">
                  <a16:creationId xmlns:a16="http://schemas.microsoft.com/office/drawing/2014/main" id="{9F66CC5C-0BC1-49AD-92BE-54CAB220CACE}"/>
                </a:ext>
              </a:extLst>
            </p:cNvPr>
            <p:cNvSpPr>
              <a:spLocks/>
            </p:cNvSpPr>
            <p:nvPr/>
          </p:nvSpPr>
          <p:spPr bwMode="auto">
            <a:xfrm>
              <a:off x="4456113" y="3035300"/>
              <a:ext cx="26988" cy="53975"/>
            </a:xfrm>
            <a:custGeom>
              <a:avLst/>
              <a:gdLst/>
              <a:ahLst/>
              <a:cxnLst>
                <a:cxn ang="0">
                  <a:pos x="3" y="0"/>
                </a:cxn>
                <a:cxn ang="0">
                  <a:pos x="1" y="18"/>
                </a:cxn>
                <a:cxn ang="0">
                  <a:pos x="11" y="18"/>
                </a:cxn>
                <a:cxn ang="0">
                  <a:pos x="11" y="0"/>
                </a:cxn>
                <a:cxn ang="0">
                  <a:pos x="3" y="0"/>
                </a:cxn>
              </a:cxnLst>
              <a:rect l="0" t="0" r="r" b="b"/>
              <a:pathLst>
                <a:path w="11" h="23">
                  <a:moveTo>
                    <a:pt x="3" y="0"/>
                  </a:moveTo>
                  <a:cubicBezTo>
                    <a:pt x="3" y="0"/>
                    <a:pt x="1" y="14"/>
                    <a:pt x="1" y="18"/>
                  </a:cubicBezTo>
                  <a:cubicBezTo>
                    <a:pt x="0" y="23"/>
                    <a:pt x="11" y="18"/>
                    <a:pt x="11" y="18"/>
                  </a:cubicBezTo>
                  <a:cubicBezTo>
                    <a:pt x="11" y="0"/>
                    <a:pt x="11" y="0"/>
                    <a:pt x="11" y="0"/>
                  </a:cubicBez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algn="just"/>
              <a:endParaRPr lang="en-US">
                <a:latin typeface="Arial" panose="020B0604020202020204" pitchFamily="34" charset="0"/>
                <a:cs typeface="Arial" panose="020B0604020202020204" pitchFamily="34" charset="0"/>
              </a:endParaRPr>
            </a:p>
          </p:txBody>
        </p:sp>
      </p:grpSp>
      <p:sp>
        <p:nvSpPr>
          <p:cNvPr id="82" name="Text Placeholder 3">
            <a:extLst>
              <a:ext uri="{FF2B5EF4-FFF2-40B4-BE49-F238E27FC236}">
                <a16:creationId xmlns:a16="http://schemas.microsoft.com/office/drawing/2014/main" id="{D2400FDC-FD21-4722-B0DA-E8ADEB8F690B}"/>
              </a:ext>
            </a:extLst>
          </p:cNvPr>
          <p:cNvSpPr txBox="1">
            <a:spLocks/>
          </p:cNvSpPr>
          <p:nvPr/>
        </p:nvSpPr>
        <p:spPr>
          <a:xfrm>
            <a:off x="5822293" y="3090756"/>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83" name="Group 30">
            <a:extLst>
              <a:ext uri="{FF2B5EF4-FFF2-40B4-BE49-F238E27FC236}">
                <a16:creationId xmlns:a16="http://schemas.microsoft.com/office/drawing/2014/main" id="{0990611E-24F3-4F63-8EBF-87B65377F20A}"/>
              </a:ext>
            </a:extLst>
          </p:cNvPr>
          <p:cNvGrpSpPr/>
          <p:nvPr/>
        </p:nvGrpSpPr>
        <p:grpSpPr>
          <a:xfrm>
            <a:off x="6368265" y="3869154"/>
            <a:ext cx="4256426" cy="862702"/>
            <a:chOff x="1305881" y="831271"/>
            <a:chExt cx="3751077" cy="951146"/>
          </a:xfrm>
        </p:grpSpPr>
        <p:sp>
          <p:nvSpPr>
            <p:cNvPr id="84" name="Text Placeholder 3">
              <a:extLst>
                <a:ext uri="{FF2B5EF4-FFF2-40B4-BE49-F238E27FC236}">
                  <a16:creationId xmlns:a16="http://schemas.microsoft.com/office/drawing/2014/main" id="{54D5C97F-A52A-456A-B985-8B361D2B849C}"/>
                </a:ext>
              </a:extLst>
            </p:cNvPr>
            <p:cNvSpPr txBox="1">
              <a:spLocks/>
            </p:cNvSpPr>
            <p:nvPr/>
          </p:nvSpPr>
          <p:spPr>
            <a:xfrm>
              <a:off x="1305881" y="831271"/>
              <a:ext cx="1666967"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rPr>
                <a:t>Quản lý bài viết</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5" name="Text Placeholder 3">
              <a:extLst>
                <a:ext uri="{FF2B5EF4-FFF2-40B4-BE49-F238E27FC236}">
                  <a16:creationId xmlns:a16="http://schemas.microsoft.com/office/drawing/2014/main" id="{73FDF6EC-C4E2-4E27-B003-926A81C79232}"/>
                </a:ext>
              </a:extLst>
            </p:cNvPr>
            <p:cNvSpPr txBox="1">
              <a:spLocks/>
            </p:cNvSpPr>
            <p:nvPr/>
          </p:nvSpPr>
          <p:spPr>
            <a:xfrm>
              <a:off x="1315498" y="1136086"/>
              <a:ext cx="374146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Thêm, sửa, xóa một bản tin. Các thông tin của một bài viết bao gồm: mã bài viết, tiêu đề bài viết, ảnh bìa và nội dung bài viết.</a:t>
              </a:r>
              <a:endParaRPr lang="en-US"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6" name="Text Placeholder 3">
            <a:extLst>
              <a:ext uri="{FF2B5EF4-FFF2-40B4-BE49-F238E27FC236}">
                <a16:creationId xmlns:a16="http://schemas.microsoft.com/office/drawing/2014/main" id="{CAC7B485-6796-4B9A-A41B-7B34C143CE3C}"/>
              </a:ext>
            </a:extLst>
          </p:cNvPr>
          <p:cNvSpPr txBox="1">
            <a:spLocks/>
          </p:cNvSpPr>
          <p:nvPr/>
        </p:nvSpPr>
        <p:spPr>
          <a:xfrm>
            <a:off x="5831539" y="4047985"/>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4400">
                <a:solidFill>
                  <a:schemeClr val="tx1">
                    <a:lumMod val="50000"/>
                    <a:lumOff val="50000"/>
                  </a:schemeClr>
                </a:solidFill>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87" name="Group 30">
            <a:extLst>
              <a:ext uri="{FF2B5EF4-FFF2-40B4-BE49-F238E27FC236}">
                <a16:creationId xmlns:a16="http://schemas.microsoft.com/office/drawing/2014/main" id="{5AB38673-9099-400B-BA2D-F62C548A2BFE}"/>
              </a:ext>
            </a:extLst>
          </p:cNvPr>
          <p:cNvGrpSpPr/>
          <p:nvPr/>
        </p:nvGrpSpPr>
        <p:grpSpPr>
          <a:xfrm>
            <a:off x="6379177" y="4862963"/>
            <a:ext cx="4245514" cy="699181"/>
            <a:chOff x="1315498" y="934433"/>
            <a:chExt cx="3741460" cy="770861"/>
          </a:xfrm>
        </p:grpSpPr>
        <p:sp>
          <p:nvSpPr>
            <p:cNvPr id="88" name="Text Placeholder 3">
              <a:extLst>
                <a:ext uri="{FF2B5EF4-FFF2-40B4-BE49-F238E27FC236}">
                  <a16:creationId xmlns:a16="http://schemas.microsoft.com/office/drawing/2014/main" id="{A4CCAE84-3D7D-4430-BC35-5C057DBED8D9}"/>
                </a:ext>
              </a:extLst>
            </p:cNvPr>
            <p:cNvSpPr txBox="1">
              <a:spLocks/>
            </p:cNvSpPr>
            <p:nvPr/>
          </p:nvSpPr>
          <p:spPr>
            <a:xfrm>
              <a:off x="1321484" y="934433"/>
              <a:ext cx="1894410"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noProof="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Quản lý bình luận</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89" name="Text Placeholder 3">
              <a:extLst>
                <a:ext uri="{FF2B5EF4-FFF2-40B4-BE49-F238E27FC236}">
                  <a16:creationId xmlns:a16="http://schemas.microsoft.com/office/drawing/2014/main" id="{E2942138-6C4D-4FA9-8CAC-8AB848350A67}"/>
                </a:ext>
              </a:extLst>
            </p:cNvPr>
            <p:cNvSpPr txBox="1">
              <a:spLocks/>
            </p:cNvSpPr>
            <p:nvPr/>
          </p:nvSpPr>
          <p:spPr>
            <a:xfrm>
              <a:off x="1315498" y="1274407"/>
              <a:ext cx="3741460"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Bình luận bài viết và khóa học, quản lý có quyền xóa chúng</a:t>
              </a:r>
              <a:endParaRPr lang="en-US"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0" name="Text Placeholder 3">
            <a:extLst>
              <a:ext uri="{FF2B5EF4-FFF2-40B4-BE49-F238E27FC236}">
                <a16:creationId xmlns:a16="http://schemas.microsoft.com/office/drawing/2014/main" id="{649E21F1-1811-461A-90E3-C0EF185642CB}"/>
              </a:ext>
            </a:extLst>
          </p:cNvPr>
          <p:cNvSpPr txBox="1">
            <a:spLocks/>
          </p:cNvSpPr>
          <p:nvPr/>
        </p:nvSpPr>
        <p:spPr>
          <a:xfrm>
            <a:off x="5831537" y="4938632"/>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4400">
                <a:solidFill>
                  <a:schemeClr val="tx1">
                    <a:lumMod val="50000"/>
                    <a:lumOff val="50000"/>
                  </a:schemeClr>
                </a:solidFill>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91" name="Group 30">
            <a:extLst>
              <a:ext uri="{FF2B5EF4-FFF2-40B4-BE49-F238E27FC236}">
                <a16:creationId xmlns:a16="http://schemas.microsoft.com/office/drawing/2014/main" id="{F4A04EBC-C195-41AB-945F-6662F456189D}"/>
              </a:ext>
            </a:extLst>
          </p:cNvPr>
          <p:cNvGrpSpPr/>
          <p:nvPr/>
        </p:nvGrpSpPr>
        <p:grpSpPr>
          <a:xfrm>
            <a:off x="6398457" y="5788852"/>
            <a:ext cx="4245514" cy="699181"/>
            <a:chOff x="1315498" y="934433"/>
            <a:chExt cx="3741460" cy="770861"/>
          </a:xfrm>
        </p:grpSpPr>
        <p:sp>
          <p:nvSpPr>
            <p:cNvPr id="92" name="Text Placeholder 3">
              <a:extLst>
                <a:ext uri="{FF2B5EF4-FFF2-40B4-BE49-F238E27FC236}">
                  <a16:creationId xmlns:a16="http://schemas.microsoft.com/office/drawing/2014/main" id="{853FDC51-E55D-4F0A-A775-A832ED84B712}"/>
                </a:ext>
              </a:extLst>
            </p:cNvPr>
            <p:cNvSpPr txBox="1">
              <a:spLocks/>
            </p:cNvSpPr>
            <p:nvPr/>
          </p:nvSpPr>
          <p:spPr>
            <a:xfrm>
              <a:off x="1315498" y="934433"/>
              <a:ext cx="2044155" cy="30777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noProof="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Thống kê, tìm kiếm</a:t>
              </a:r>
              <a:endParaRPr kumimoji="0" lang="en-US" sz="20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3" name="Text Placeholder 3">
              <a:extLst>
                <a:ext uri="{FF2B5EF4-FFF2-40B4-BE49-F238E27FC236}">
                  <a16:creationId xmlns:a16="http://schemas.microsoft.com/office/drawing/2014/main" id="{3156F2C3-F62E-4B74-8ABC-2728DCDBDE6E}"/>
                </a:ext>
              </a:extLst>
            </p:cNvPr>
            <p:cNvSpPr txBox="1">
              <a:spLocks/>
            </p:cNvSpPr>
            <p:nvPr/>
          </p:nvSpPr>
          <p:spPr>
            <a:xfrm>
              <a:off x="1315498" y="1274407"/>
              <a:ext cx="3741460" cy="43088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just">
                <a:spcBef>
                  <a:spcPct val="20000"/>
                </a:spcBef>
                <a:defRPr/>
              </a:pP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Xem s</a:t>
              </a:r>
              <a:r>
                <a:rPr lang="vi-VN"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ố lượng bài viết, số lượng thành viên, số lượng khoá học và số lượt xem</a:t>
              </a:r>
              <a:r>
                <a:rPr lang="en-US" altLang="zh-CN" sz="14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sym typeface="微软雅黑" pitchFamily="34" charset="-122"/>
                </a:rPr>
                <a:t>, và tìm kiếm theo danh mục</a:t>
              </a:r>
              <a:endParaRPr lang="en-US" sz="14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4" name="Text Placeholder 3">
            <a:extLst>
              <a:ext uri="{FF2B5EF4-FFF2-40B4-BE49-F238E27FC236}">
                <a16:creationId xmlns:a16="http://schemas.microsoft.com/office/drawing/2014/main" id="{DDB5A323-5F7A-4859-B9BB-A49EDAE20136}"/>
              </a:ext>
            </a:extLst>
          </p:cNvPr>
          <p:cNvSpPr txBox="1">
            <a:spLocks/>
          </p:cNvSpPr>
          <p:nvPr/>
        </p:nvSpPr>
        <p:spPr>
          <a:xfrm>
            <a:off x="5850817" y="5864521"/>
            <a:ext cx="330220" cy="677108"/>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4400">
                <a:solidFill>
                  <a:schemeClr val="tx1">
                    <a:lumMod val="50000"/>
                    <a:lumOff val="50000"/>
                  </a:schemeClr>
                </a:solidFill>
                <a:latin typeface="Arial" panose="020B0604020202020204" pitchFamily="34" charset="0"/>
                <a:cs typeface="Arial" panose="020B0604020202020204" pitchFamily="34" charset="0"/>
              </a:rPr>
              <a:t>+</a:t>
            </a:r>
            <a:endParaRPr kumimoji="0" lang="en-US" sz="4400" b="1"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F842E390-EC1B-49C5-9E4E-E8EE3483FE2A}"/>
              </a:ext>
            </a:extLst>
          </p:cNvPr>
          <p:cNvGrpSpPr/>
          <p:nvPr/>
        </p:nvGrpSpPr>
        <p:grpSpPr>
          <a:xfrm>
            <a:off x="2698508" y="2829558"/>
            <a:ext cx="487362" cy="490537"/>
            <a:chOff x="2698508" y="2829558"/>
            <a:chExt cx="487362" cy="490537"/>
          </a:xfrm>
        </p:grpSpPr>
        <p:sp>
          <p:nvSpPr>
            <p:cNvPr id="99" name="Freeform 95">
              <a:extLst>
                <a:ext uri="{FF2B5EF4-FFF2-40B4-BE49-F238E27FC236}">
                  <a16:creationId xmlns:a16="http://schemas.microsoft.com/office/drawing/2014/main" id="{7AA0C96E-AE2B-4388-929D-3A8D55523850}"/>
                </a:ext>
              </a:extLst>
            </p:cNvPr>
            <p:cNvSpPr/>
            <p:nvPr/>
          </p:nvSpPr>
          <p:spPr bwMode="auto">
            <a:xfrm flipH="1">
              <a:off x="2698508" y="2829558"/>
              <a:ext cx="487362"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1">
                <a:lumMod val="50000"/>
              </a:schemeClr>
            </a:solidFill>
            <a:ln w="38100">
              <a:solidFill>
                <a:srgbClr val="F7F7F7"/>
              </a:solidFill>
              <a:rou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fr-FR" sz="2400" b="0" i="0" u="none" strike="noStrike" kern="1200" cap="none" spc="0" normalizeH="0" baseline="0" noProof="0" dirty="0">
                <a:ln>
                  <a:noFill/>
                </a:ln>
                <a:solidFill>
                  <a:srgbClr val="071F65"/>
                </a:solidFill>
                <a:effectLst/>
                <a:uLnTx/>
                <a:uFillTx/>
                <a:latin typeface="Arial Black" panose="020B0A04020102020204"/>
                <a:ea typeface="微软雅黑" panose="020B0503020204020204" pitchFamily="34" charset="-122"/>
                <a:cs typeface="+mn-cs"/>
              </a:endParaRPr>
            </a:p>
          </p:txBody>
        </p:sp>
        <p:pic>
          <p:nvPicPr>
            <p:cNvPr id="4" name="Picture 3">
              <a:extLst>
                <a:ext uri="{FF2B5EF4-FFF2-40B4-BE49-F238E27FC236}">
                  <a16:creationId xmlns:a16="http://schemas.microsoft.com/office/drawing/2014/main" id="{4F7BB218-F0AA-442B-A4C8-96B78FF9D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774" y="2933807"/>
              <a:ext cx="313897" cy="313897"/>
            </a:xfrm>
            <a:prstGeom prst="rect">
              <a:avLst/>
            </a:prstGeom>
          </p:spPr>
        </p:pic>
      </p:grpSp>
      <p:grpSp>
        <p:nvGrpSpPr>
          <p:cNvPr id="9" name="Group 8">
            <a:extLst>
              <a:ext uri="{FF2B5EF4-FFF2-40B4-BE49-F238E27FC236}">
                <a16:creationId xmlns:a16="http://schemas.microsoft.com/office/drawing/2014/main" id="{FA39D58A-0167-49AE-8A23-E79D4C5ABDD5}"/>
              </a:ext>
            </a:extLst>
          </p:cNvPr>
          <p:cNvGrpSpPr/>
          <p:nvPr/>
        </p:nvGrpSpPr>
        <p:grpSpPr>
          <a:xfrm>
            <a:off x="4713284" y="3055777"/>
            <a:ext cx="485775" cy="490537"/>
            <a:chOff x="4713284" y="3055777"/>
            <a:chExt cx="485775" cy="490537"/>
          </a:xfrm>
        </p:grpSpPr>
        <p:sp>
          <p:nvSpPr>
            <p:cNvPr id="97" name="Freeform 95">
              <a:extLst>
                <a:ext uri="{FF2B5EF4-FFF2-40B4-BE49-F238E27FC236}">
                  <a16:creationId xmlns:a16="http://schemas.microsoft.com/office/drawing/2014/main" id="{2DDBD44B-D2C8-4C29-ACDD-8937F9135DD4}"/>
                </a:ext>
              </a:extLst>
            </p:cNvPr>
            <p:cNvSpPr/>
            <p:nvPr/>
          </p:nvSpPr>
          <p:spPr bwMode="auto">
            <a:xfrm>
              <a:off x="4713284" y="3055777"/>
              <a:ext cx="485775"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rgbClr val="17B6EF"/>
            </a:solidFill>
            <a:ln w="38100">
              <a:solidFill>
                <a:srgbClr val="F7F7F7"/>
              </a:solidFill>
              <a:round/>
            </a:ln>
          </p:spPr>
          <p:txBody>
            <a:bodyPr anchor="ctr" anchorCtr="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fr-FR" sz="2400" b="0" i="0" u="none" strike="noStrike" kern="1200" cap="none" spc="0" normalizeH="0" baseline="0" noProof="0" dirty="0">
                <a:ln>
                  <a:noFill/>
                </a:ln>
                <a:solidFill>
                  <a:srgbClr val="FFFFFF"/>
                </a:solidFill>
                <a:effectLst/>
                <a:uLnTx/>
                <a:uFillTx/>
                <a:latin typeface="Arial Black" panose="020B0A04020102020204"/>
                <a:ea typeface="微软雅黑" panose="020B0503020204020204" pitchFamily="34" charset="-122"/>
                <a:cs typeface="+mn-cs"/>
              </a:endParaRPr>
            </a:p>
          </p:txBody>
        </p:sp>
        <p:pic>
          <p:nvPicPr>
            <p:cNvPr id="7" name="Picture 6">
              <a:extLst>
                <a:ext uri="{FF2B5EF4-FFF2-40B4-BE49-F238E27FC236}">
                  <a16:creationId xmlns:a16="http://schemas.microsoft.com/office/drawing/2014/main" id="{CF76E1FC-881E-4C39-9186-73310A8A6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2705" y="3137736"/>
              <a:ext cx="326617" cy="326617"/>
            </a:xfrm>
            <a:prstGeom prst="rect">
              <a:avLst/>
            </a:prstGeom>
          </p:spPr>
        </p:pic>
      </p:grpSp>
      <p:sp>
        <p:nvSpPr>
          <p:cNvPr id="68" name="Hộp Văn bản 6">
            <a:extLst>
              <a:ext uri="{FF2B5EF4-FFF2-40B4-BE49-F238E27FC236}">
                <a16:creationId xmlns:a16="http://schemas.microsoft.com/office/drawing/2014/main" id="{EB9A1D84-066C-4AC8-AA95-B5B421B93763}"/>
              </a:ext>
            </a:extLst>
          </p:cNvPr>
          <p:cNvSpPr txBox="1"/>
          <p:nvPr/>
        </p:nvSpPr>
        <p:spPr>
          <a:xfrm>
            <a:off x="805615" y="1446318"/>
            <a:ext cx="2377574"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Yêu cầu chức năng</a:t>
            </a:r>
          </a:p>
        </p:txBody>
      </p:sp>
    </p:spTree>
    <p:extLst>
      <p:ext uri="{BB962C8B-B14F-4D97-AF65-F5344CB8AC3E}">
        <p14:creationId xmlns:p14="http://schemas.microsoft.com/office/powerpoint/2010/main" val="220663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1000"/>
                                        <p:tgtEl>
                                          <p:spTgt spid="68"/>
                                        </p:tgtEl>
                                      </p:cBhvr>
                                    </p:animEffect>
                                    <p:anim calcmode="lin" valueType="num">
                                      <p:cBhvr>
                                        <p:cTn id="11" dur="1000" fill="hold"/>
                                        <p:tgtEl>
                                          <p:spTgt spid="68"/>
                                        </p:tgtEl>
                                        <p:attrNameLst>
                                          <p:attrName>ppt_x</p:attrName>
                                        </p:attrNameLst>
                                      </p:cBhvr>
                                      <p:tavLst>
                                        <p:tav tm="0">
                                          <p:val>
                                            <p:strVal val="#ppt_x"/>
                                          </p:val>
                                        </p:tav>
                                        <p:tav tm="100000">
                                          <p:val>
                                            <p:strVal val="#ppt_x"/>
                                          </p:val>
                                        </p:tav>
                                      </p:tavLst>
                                    </p:anim>
                                    <p:anim calcmode="lin" valueType="num">
                                      <p:cBhvr>
                                        <p:cTn id="12"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accel="50000" decel="5000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6" presetClass="entr" presetSubtype="1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par>
                          <p:cTn id="23" fill="hold">
                            <p:stCondLst>
                              <p:cond delay="2500"/>
                            </p:stCondLst>
                            <p:childTnLst>
                              <p:par>
                                <p:cTn id="24" presetID="2" presetClass="entr" presetSubtype="4" accel="50000" decel="50000" fill="hold" nodeType="after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ppt_x"/>
                                          </p:val>
                                        </p:tav>
                                        <p:tav tm="100000">
                                          <p:val>
                                            <p:strVal val="#ppt_x"/>
                                          </p:val>
                                        </p:tav>
                                      </p:tavLst>
                                    </p:anim>
                                    <p:anim calcmode="lin" valueType="num">
                                      <p:cBhvr additive="base">
                                        <p:cTn id="27" dur="500" fill="hold"/>
                                        <p:tgtEl>
                                          <p:spTgt spid="30"/>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6"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in)">
                                      <p:cBhvr>
                                        <p:cTn id="31" dur="20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800" fill="hold"/>
                                        <p:tgtEl>
                                          <p:spTgt spid="22"/>
                                        </p:tgtEl>
                                      </p:cBhvr>
                                      <p:by x="150000" y="150000"/>
                                    </p:animScale>
                                  </p:childTnLst>
                                </p:cTn>
                              </p:par>
                            </p:childTnLst>
                          </p:cTn>
                        </p:par>
                        <p:par>
                          <p:cTn id="36" fill="hold">
                            <p:stCondLst>
                              <p:cond delay="800"/>
                            </p:stCondLst>
                            <p:childTnLst>
                              <p:par>
                                <p:cTn id="37" presetID="2" presetClass="entr" presetSubtype="8" accel="50000" decel="5000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1000" fill="hold"/>
                                        <p:tgtEl>
                                          <p:spTgt spid="38"/>
                                        </p:tgtEl>
                                        <p:attrNameLst>
                                          <p:attrName>ppt_x</p:attrName>
                                        </p:attrNameLst>
                                      </p:cBhvr>
                                      <p:tavLst>
                                        <p:tav tm="0">
                                          <p:val>
                                            <p:strVal val="0-#ppt_w/2"/>
                                          </p:val>
                                        </p:tav>
                                        <p:tav tm="100000">
                                          <p:val>
                                            <p:strVal val="#ppt_x"/>
                                          </p:val>
                                        </p:tav>
                                      </p:tavLst>
                                    </p:anim>
                                    <p:anim calcmode="lin" valueType="num">
                                      <p:cBhvr additive="base">
                                        <p:cTn id="40" dur="1000" fill="hold"/>
                                        <p:tgtEl>
                                          <p:spTgt spid="38"/>
                                        </p:tgtEl>
                                        <p:attrNameLst>
                                          <p:attrName>ppt_y</p:attrName>
                                        </p:attrNameLst>
                                      </p:cBhvr>
                                      <p:tavLst>
                                        <p:tav tm="0">
                                          <p:val>
                                            <p:strVal val="#ppt_y"/>
                                          </p:val>
                                        </p:tav>
                                        <p:tav tm="100000">
                                          <p:val>
                                            <p:strVal val="#ppt_y"/>
                                          </p:val>
                                        </p:tav>
                                      </p:tavLst>
                                    </p:anim>
                                  </p:childTnLst>
                                </p:cTn>
                              </p:par>
                              <p:par>
                                <p:cTn id="41" presetID="2" presetClass="entr" presetSubtype="4" accel="50000" decel="5000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par>
                          <p:cTn id="45" fill="hold">
                            <p:stCondLst>
                              <p:cond delay="1800"/>
                            </p:stCondLst>
                            <p:childTnLst>
                              <p:par>
                                <p:cTn id="46" presetID="2" presetClass="entr" presetSubtype="8" accel="50000" decel="5000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additive="base">
                                        <p:cTn id="48" dur="1000" fill="hold"/>
                                        <p:tgtEl>
                                          <p:spTgt spid="42"/>
                                        </p:tgtEl>
                                        <p:attrNameLst>
                                          <p:attrName>ppt_x</p:attrName>
                                        </p:attrNameLst>
                                      </p:cBhvr>
                                      <p:tavLst>
                                        <p:tav tm="0">
                                          <p:val>
                                            <p:strVal val="0-#ppt_w/2"/>
                                          </p:val>
                                        </p:tav>
                                        <p:tav tm="100000">
                                          <p:val>
                                            <p:strVal val="#ppt_x"/>
                                          </p:val>
                                        </p:tav>
                                      </p:tavLst>
                                    </p:anim>
                                    <p:anim calcmode="lin" valueType="num">
                                      <p:cBhvr additive="base">
                                        <p:cTn id="49" dur="1000" fill="hold"/>
                                        <p:tgtEl>
                                          <p:spTgt spid="42"/>
                                        </p:tgtEl>
                                        <p:attrNameLst>
                                          <p:attrName>ppt_y</p:attrName>
                                        </p:attrNameLst>
                                      </p:cBhvr>
                                      <p:tavLst>
                                        <p:tav tm="0">
                                          <p:val>
                                            <p:strVal val="#ppt_y"/>
                                          </p:val>
                                        </p:tav>
                                        <p:tav tm="100000">
                                          <p:val>
                                            <p:strVal val="#ppt_y"/>
                                          </p:val>
                                        </p:tav>
                                      </p:tavLst>
                                    </p:anim>
                                  </p:childTnLst>
                                </p:cTn>
                              </p:par>
                              <p:par>
                                <p:cTn id="50" presetID="2" presetClass="entr" presetSubtype="4" accel="50000" decel="5000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additive="base">
                                        <p:cTn id="52" dur="500" fill="hold"/>
                                        <p:tgtEl>
                                          <p:spTgt spid="39"/>
                                        </p:tgtEl>
                                        <p:attrNameLst>
                                          <p:attrName>ppt_x</p:attrName>
                                        </p:attrNameLst>
                                      </p:cBhvr>
                                      <p:tavLst>
                                        <p:tav tm="0">
                                          <p:val>
                                            <p:strVal val="#ppt_x"/>
                                          </p:val>
                                        </p:tav>
                                        <p:tav tm="100000">
                                          <p:val>
                                            <p:strVal val="#ppt_x"/>
                                          </p:val>
                                        </p:tav>
                                      </p:tavLst>
                                    </p:anim>
                                    <p:anim calcmode="lin" valueType="num">
                                      <p:cBhvr additive="base">
                                        <p:cTn id="53" dur="500" fill="hold"/>
                                        <p:tgtEl>
                                          <p:spTgt spid="39"/>
                                        </p:tgtEl>
                                        <p:attrNameLst>
                                          <p:attrName>ppt_y</p:attrName>
                                        </p:attrNameLst>
                                      </p:cBhvr>
                                      <p:tavLst>
                                        <p:tav tm="0">
                                          <p:val>
                                            <p:strVal val="1+#ppt_h/2"/>
                                          </p:val>
                                        </p:tav>
                                        <p:tav tm="100000">
                                          <p:val>
                                            <p:strVal val="#ppt_y"/>
                                          </p:val>
                                        </p:tav>
                                      </p:tavLst>
                                    </p:anim>
                                  </p:childTnLst>
                                </p:cTn>
                              </p:par>
                            </p:childTnLst>
                          </p:cTn>
                        </p:par>
                        <p:par>
                          <p:cTn id="54" fill="hold">
                            <p:stCondLst>
                              <p:cond delay="2800"/>
                            </p:stCondLst>
                            <p:childTnLst>
                              <p:par>
                                <p:cTn id="55" presetID="2" presetClass="entr" presetSubtype="8" accel="50000" decel="50000"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1000" fill="hold"/>
                                        <p:tgtEl>
                                          <p:spTgt spid="46"/>
                                        </p:tgtEl>
                                        <p:attrNameLst>
                                          <p:attrName>ppt_x</p:attrName>
                                        </p:attrNameLst>
                                      </p:cBhvr>
                                      <p:tavLst>
                                        <p:tav tm="0">
                                          <p:val>
                                            <p:strVal val="0-#ppt_w/2"/>
                                          </p:val>
                                        </p:tav>
                                        <p:tav tm="100000">
                                          <p:val>
                                            <p:strVal val="#ppt_x"/>
                                          </p:val>
                                        </p:tav>
                                      </p:tavLst>
                                    </p:anim>
                                    <p:anim calcmode="lin" valueType="num">
                                      <p:cBhvr additive="base">
                                        <p:cTn id="58" dur="1000" fill="hold"/>
                                        <p:tgtEl>
                                          <p:spTgt spid="46"/>
                                        </p:tgtEl>
                                        <p:attrNameLst>
                                          <p:attrName>ppt_y</p:attrName>
                                        </p:attrNameLst>
                                      </p:cBhvr>
                                      <p:tavLst>
                                        <p:tav tm="0">
                                          <p:val>
                                            <p:strVal val="#ppt_y"/>
                                          </p:val>
                                        </p:tav>
                                        <p:tav tm="100000">
                                          <p:val>
                                            <p:strVal val="#ppt_y"/>
                                          </p:val>
                                        </p:tav>
                                      </p:tavLst>
                                    </p:anim>
                                  </p:childTnLst>
                                </p:cTn>
                              </p:par>
                              <p:par>
                                <p:cTn id="59" presetID="2" presetClass="entr" presetSubtype="4" accel="50000" decel="5000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1+#ppt_h/2"/>
                                          </p:val>
                                        </p:tav>
                                        <p:tav tm="100000">
                                          <p:val>
                                            <p:strVal val="#ppt_y"/>
                                          </p:val>
                                        </p:tav>
                                      </p:tavLst>
                                    </p:anim>
                                  </p:childTnLst>
                                </p:cTn>
                              </p:par>
                            </p:childTnLst>
                          </p:cTn>
                        </p:par>
                        <p:par>
                          <p:cTn id="63" fill="hold">
                            <p:stCondLst>
                              <p:cond delay="3800"/>
                            </p:stCondLst>
                            <p:childTnLst>
                              <p:par>
                                <p:cTn id="64" presetID="2" presetClass="entr" presetSubtype="8" accel="50000" decel="50000" fill="hold" grpId="0" nodeType="after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additive="base">
                                        <p:cTn id="66" dur="1000" fill="hold"/>
                                        <p:tgtEl>
                                          <p:spTgt spid="50"/>
                                        </p:tgtEl>
                                        <p:attrNameLst>
                                          <p:attrName>ppt_x</p:attrName>
                                        </p:attrNameLst>
                                      </p:cBhvr>
                                      <p:tavLst>
                                        <p:tav tm="0">
                                          <p:val>
                                            <p:strVal val="0-#ppt_w/2"/>
                                          </p:val>
                                        </p:tav>
                                        <p:tav tm="100000">
                                          <p:val>
                                            <p:strVal val="#ppt_x"/>
                                          </p:val>
                                        </p:tav>
                                      </p:tavLst>
                                    </p:anim>
                                    <p:anim calcmode="lin" valueType="num">
                                      <p:cBhvr additive="base">
                                        <p:cTn id="67" dur="1000" fill="hold"/>
                                        <p:tgtEl>
                                          <p:spTgt spid="50"/>
                                        </p:tgtEl>
                                        <p:attrNameLst>
                                          <p:attrName>ppt_y</p:attrName>
                                        </p:attrNameLst>
                                      </p:cBhvr>
                                      <p:tavLst>
                                        <p:tav tm="0">
                                          <p:val>
                                            <p:strVal val="#ppt_y"/>
                                          </p:val>
                                        </p:tav>
                                        <p:tav tm="100000">
                                          <p:val>
                                            <p:strVal val="#ppt_y"/>
                                          </p:val>
                                        </p:tav>
                                      </p:tavLst>
                                    </p:anim>
                                  </p:childTnLst>
                                </p:cTn>
                              </p:par>
                              <p:par>
                                <p:cTn id="68" presetID="2" presetClass="entr" presetSubtype="4" accel="50000" decel="50000" fill="hold"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mph" presetSubtype="0" fill="hold" nodeType="clickEffect">
                                  <p:stCondLst>
                                    <p:cond delay="0"/>
                                  </p:stCondLst>
                                  <p:childTnLst>
                                    <p:animScale>
                                      <p:cBhvr>
                                        <p:cTn id="75" dur="800" fill="hold"/>
                                        <p:tgtEl>
                                          <p:spTgt spid="30"/>
                                        </p:tgtEl>
                                      </p:cBhvr>
                                      <p:by x="150000" y="150000"/>
                                    </p:animScale>
                                  </p:childTnLst>
                                </p:cTn>
                              </p:par>
                            </p:childTnLst>
                          </p:cTn>
                        </p:par>
                        <p:par>
                          <p:cTn id="76" fill="hold">
                            <p:stCondLst>
                              <p:cond delay="800"/>
                            </p:stCondLst>
                            <p:childTnLst>
                              <p:par>
                                <p:cTn id="77" presetID="6" presetClass="emph" presetSubtype="0" fill="hold" nodeType="afterEffect">
                                  <p:stCondLst>
                                    <p:cond delay="0"/>
                                  </p:stCondLst>
                                  <p:childTnLst>
                                    <p:animScale>
                                      <p:cBhvr>
                                        <p:cTn id="78" dur="200" fill="hold"/>
                                        <p:tgtEl>
                                          <p:spTgt spid="22"/>
                                        </p:tgtEl>
                                      </p:cBhvr>
                                      <p:by x="50000" y="50000"/>
                                    </p:animScale>
                                  </p:childTnLst>
                                </p:cTn>
                              </p:par>
                              <p:par>
                                <p:cTn id="79" presetID="6" presetClass="emph" presetSubtype="0" fill="hold" nodeType="withEffect">
                                  <p:stCondLst>
                                    <p:cond delay="0"/>
                                  </p:stCondLst>
                                  <p:childTnLst>
                                    <p:animScale>
                                      <p:cBhvr>
                                        <p:cTn id="80" dur="2000" fill="hold"/>
                                        <p:tgtEl>
                                          <p:spTgt spid="5"/>
                                        </p:tgtEl>
                                      </p:cBhvr>
                                      <p:by x="50000" y="50000"/>
                                    </p:animScale>
                                  </p:childTnLst>
                                </p:cTn>
                              </p:par>
                              <p:par>
                                <p:cTn id="81" presetID="42" presetClass="path" presetSubtype="0" accel="50000" decel="50000" fill="hold" nodeType="withEffect">
                                  <p:stCondLst>
                                    <p:cond delay="0"/>
                                  </p:stCondLst>
                                  <p:childTnLst>
                                    <p:animMotion origin="layout" path="M 3.95833E-6 1.85185E-6 L 0.00078 0.09467 " pathEditMode="relative" rAng="0" ptsTypes="AA">
                                      <p:cBhvr>
                                        <p:cTn id="82" dur="2000" fill="hold"/>
                                        <p:tgtEl>
                                          <p:spTgt spid="5"/>
                                        </p:tgtEl>
                                        <p:attrNameLst>
                                          <p:attrName>ppt_x</p:attrName>
                                          <p:attrName>ppt_y</p:attrName>
                                        </p:attrNameLst>
                                      </p:cBhvr>
                                      <p:rCtr x="39" y="4722"/>
                                    </p:animMotion>
                                  </p:childTnLst>
                                </p:cTn>
                              </p:par>
                            </p:childTnLst>
                          </p:cTn>
                        </p:par>
                        <p:par>
                          <p:cTn id="83" fill="hold">
                            <p:stCondLst>
                              <p:cond delay="2800"/>
                            </p:stCondLst>
                            <p:childTnLst>
                              <p:par>
                                <p:cTn id="84" presetID="47" presetClass="exit" presetSubtype="0" fill="hold" grpId="1" nodeType="afterEffect">
                                  <p:stCondLst>
                                    <p:cond delay="0"/>
                                  </p:stCondLst>
                                  <p:childTnLst>
                                    <p:animEffect transition="out" filter="fade">
                                      <p:cBhvr>
                                        <p:cTn id="85" dur="1000"/>
                                        <p:tgtEl>
                                          <p:spTgt spid="38"/>
                                        </p:tgtEl>
                                      </p:cBhvr>
                                    </p:animEffect>
                                    <p:anim calcmode="lin" valueType="num">
                                      <p:cBhvr>
                                        <p:cTn id="86" dur="1000"/>
                                        <p:tgtEl>
                                          <p:spTgt spid="38"/>
                                        </p:tgtEl>
                                        <p:attrNameLst>
                                          <p:attrName>ppt_x</p:attrName>
                                        </p:attrNameLst>
                                      </p:cBhvr>
                                      <p:tavLst>
                                        <p:tav tm="0">
                                          <p:val>
                                            <p:strVal val="ppt_x"/>
                                          </p:val>
                                        </p:tav>
                                        <p:tav tm="100000">
                                          <p:val>
                                            <p:strVal val="ppt_x"/>
                                          </p:val>
                                        </p:tav>
                                      </p:tavLst>
                                    </p:anim>
                                    <p:anim calcmode="lin" valueType="num">
                                      <p:cBhvr>
                                        <p:cTn id="87" dur="1000"/>
                                        <p:tgtEl>
                                          <p:spTgt spid="38"/>
                                        </p:tgtEl>
                                        <p:attrNameLst>
                                          <p:attrName>ppt_y</p:attrName>
                                        </p:attrNameLst>
                                      </p:cBhvr>
                                      <p:tavLst>
                                        <p:tav tm="0">
                                          <p:val>
                                            <p:strVal val="ppt_y"/>
                                          </p:val>
                                        </p:tav>
                                        <p:tav tm="100000">
                                          <p:val>
                                            <p:strVal val="ppt_y-.1"/>
                                          </p:val>
                                        </p:tav>
                                      </p:tavLst>
                                    </p:anim>
                                    <p:set>
                                      <p:cBhvr>
                                        <p:cTn id="88" dur="1" fill="hold">
                                          <p:stCondLst>
                                            <p:cond delay="999"/>
                                          </p:stCondLst>
                                        </p:cTn>
                                        <p:tgtEl>
                                          <p:spTgt spid="38"/>
                                        </p:tgtEl>
                                        <p:attrNameLst>
                                          <p:attrName>style.visibility</p:attrName>
                                        </p:attrNameLst>
                                      </p:cBhvr>
                                      <p:to>
                                        <p:strVal val="hidden"/>
                                      </p:to>
                                    </p:set>
                                  </p:childTnLst>
                                </p:cTn>
                              </p:par>
                              <p:par>
                                <p:cTn id="89" presetID="47" presetClass="exit" presetSubtype="0" fill="hold" nodeType="withEffect">
                                  <p:stCondLst>
                                    <p:cond delay="0"/>
                                  </p:stCondLst>
                                  <p:childTnLst>
                                    <p:animEffect transition="out" filter="fade">
                                      <p:cBhvr>
                                        <p:cTn id="90" dur="1000"/>
                                        <p:tgtEl>
                                          <p:spTgt spid="35"/>
                                        </p:tgtEl>
                                      </p:cBhvr>
                                    </p:animEffect>
                                    <p:anim calcmode="lin" valueType="num">
                                      <p:cBhvr>
                                        <p:cTn id="91" dur="1000"/>
                                        <p:tgtEl>
                                          <p:spTgt spid="35"/>
                                        </p:tgtEl>
                                        <p:attrNameLst>
                                          <p:attrName>ppt_x</p:attrName>
                                        </p:attrNameLst>
                                      </p:cBhvr>
                                      <p:tavLst>
                                        <p:tav tm="0">
                                          <p:val>
                                            <p:strVal val="ppt_x"/>
                                          </p:val>
                                        </p:tav>
                                        <p:tav tm="100000">
                                          <p:val>
                                            <p:strVal val="ppt_x"/>
                                          </p:val>
                                        </p:tav>
                                      </p:tavLst>
                                    </p:anim>
                                    <p:anim calcmode="lin" valueType="num">
                                      <p:cBhvr>
                                        <p:cTn id="92" dur="1000"/>
                                        <p:tgtEl>
                                          <p:spTgt spid="35"/>
                                        </p:tgtEl>
                                        <p:attrNameLst>
                                          <p:attrName>ppt_y</p:attrName>
                                        </p:attrNameLst>
                                      </p:cBhvr>
                                      <p:tavLst>
                                        <p:tav tm="0">
                                          <p:val>
                                            <p:strVal val="ppt_y"/>
                                          </p:val>
                                        </p:tav>
                                        <p:tav tm="100000">
                                          <p:val>
                                            <p:strVal val="ppt_y-.1"/>
                                          </p:val>
                                        </p:tav>
                                      </p:tavLst>
                                    </p:anim>
                                    <p:set>
                                      <p:cBhvr>
                                        <p:cTn id="93" dur="1" fill="hold">
                                          <p:stCondLst>
                                            <p:cond delay="999"/>
                                          </p:stCondLst>
                                        </p:cTn>
                                        <p:tgtEl>
                                          <p:spTgt spid="35"/>
                                        </p:tgtEl>
                                        <p:attrNameLst>
                                          <p:attrName>style.visibility</p:attrName>
                                        </p:attrNameLst>
                                      </p:cBhvr>
                                      <p:to>
                                        <p:strVal val="hidden"/>
                                      </p:to>
                                    </p:set>
                                  </p:childTnLst>
                                </p:cTn>
                              </p:par>
                              <p:par>
                                <p:cTn id="94" presetID="47" presetClass="exit" presetSubtype="0" fill="hold" grpId="1" nodeType="withEffect">
                                  <p:stCondLst>
                                    <p:cond delay="0"/>
                                  </p:stCondLst>
                                  <p:childTnLst>
                                    <p:animEffect transition="out" filter="fade">
                                      <p:cBhvr>
                                        <p:cTn id="95" dur="1000"/>
                                        <p:tgtEl>
                                          <p:spTgt spid="42"/>
                                        </p:tgtEl>
                                      </p:cBhvr>
                                    </p:animEffect>
                                    <p:anim calcmode="lin" valueType="num">
                                      <p:cBhvr>
                                        <p:cTn id="96" dur="1000"/>
                                        <p:tgtEl>
                                          <p:spTgt spid="42"/>
                                        </p:tgtEl>
                                        <p:attrNameLst>
                                          <p:attrName>ppt_x</p:attrName>
                                        </p:attrNameLst>
                                      </p:cBhvr>
                                      <p:tavLst>
                                        <p:tav tm="0">
                                          <p:val>
                                            <p:strVal val="ppt_x"/>
                                          </p:val>
                                        </p:tav>
                                        <p:tav tm="100000">
                                          <p:val>
                                            <p:strVal val="ppt_x"/>
                                          </p:val>
                                        </p:tav>
                                      </p:tavLst>
                                    </p:anim>
                                    <p:anim calcmode="lin" valueType="num">
                                      <p:cBhvr>
                                        <p:cTn id="97" dur="1000"/>
                                        <p:tgtEl>
                                          <p:spTgt spid="42"/>
                                        </p:tgtEl>
                                        <p:attrNameLst>
                                          <p:attrName>ppt_y</p:attrName>
                                        </p:attrNameLst>
                                      </p:cBhvr>
                                      <p:tavLst>
                                        <p:tav tm="0">
                                          <p:val>
                                            <p:strVal val="ppt_y"/>
                                          </p:val>
                                        </p:tav>
                                        <p:tav tm="100000">
                                          <p:val>
                                            <p:strVal val="ppt_y-.1"/>
                                          </p:val>
                                        </p:tav>
                                      </p:tavLst>
                                    </p:anim>
                                    <p:set>
                                      <p:cBhvr>
                                        <p:cTn id="98" dur="1" fill="hold">
                                          <p:stCondLst>
                                            <p:cond delay="999"/>
                                          </p:stCondLst>
                                        </p:cTn>
                                        <p:tgtEl>
                                          <p:spTgt spid="42"/>
                                        </p:tgtEl>
                                        <p:attrNameLst>
                                          <p:attrName>style.visibility</p:attrName>
                                        </p:attrNameLst>
                                      </p:cBhvr>
                                      <p:to>
                                        <p:strVal val="hidden"/>
                                      </p:to>
                                    </p:set>
                                  </p:childTnLst>
                                </p:cTn>
                              </p:par>
                              <p:par>
                                <p:cTn id="99" presetID="47" presetClass="exit" presetSubtype="0" fill="hold" nodeType="withEffect">
                                  <p:stCondLst>
                                    <p:cond delay="0"/>
                                  </p:stCondLst>
                                  <p:childTnLst>
                                    <p:animEffect transition="out" filter="fade">
                                      <p:cBhvr>
                                        <p:cTn id="100" dur="1000"/>
                                        <p:tgtEl>
                                          <p:spTgt spid="39"/>
                                        </p:tgtEl>
                                      </p:cBhvr>
                                    </p:animEffect>
                                    <p:anim calcmode="lin" valueType="num">
                                      <p:cBhvr>
                                        <p:cTn id="101" dur="1000"/>
                                        <p:tgtEl>
                                          <p:spTgt spid="39"/>
                                        </p:tgtEl>
                                        <p:attrNameLst>
                                          <p:attrName>ppt_x</p:attrName>
                                        </p:attrNameLst>
                                      </p:cBhvr>
                                      <p:tavLst>
                                        <p:tav tm="0">
                                          <p:val>
                                            <p:strVal val="ppt_x"/>
                                          </p:val>
                                        </p:tav>
                                        <p:tav tm="100000">
                                          <p:val>
                                            <p:strVal val="ppt_x"/>
                                          </p:val>
                                        </p:tav>
                                      </p:tavLst>
                                    </p:anim>
                                    <p:anim calcmode="lin" valueType="num">
                                      <p:cBhvr>
                                        <p:cTn id="102" dur="1000"/>
                                        <p:tgtEl>
                                          <p:spTgt spid="39"/>
                                        </p:tgtEl>
                                        <p:attrNameLst>
                                          <p:attrName>ppt_y</p:attrName>
                                        </p:attrNameLst>
                                      </p:cBhvr>
                                      <p:tavLst>
                                        <p:tav tm="0">
                                          <p:val>
                                            <p:strVal val="ppt_y"/>
                                          </p:val>
                                        </p:tav>
                                        <p:tav tm="100000">
                                          <p:val>
                                            <p:strVal val="ppt_y-.1"/>
                                          </p:val>
                                        </p:tav>
                                      </p:tavLst>
                                    </p:anim>
                                    <p:set>
                                      <p:cBhvr>
                                        <p:cTn id="103" dur="1" fill="hold">
                                          <p:stCondLst>
                                            <p:cond delay="999"/>
                                          </p:stCondLst>
                                        </p:cTn>
                                        <p:tgtEl>
                                          <p:spTgt spid="39"/>
                                        </p:tgtEl>
                                        <p:attrNameLst>
                                          <p:attrName>style.visibility</p:attrName>
                                        </p:attrNameLst>
                                      </p:cBhvr>
                                      <p:to>
                                        <p:strVal val="hidden"/>
                                      </p:to>
                                    </p:set>
                                  </p:childTnLst>
                                </p:cTn>
                              </p:par>
                              <p:par>
                                <p:cTn id="104" presetID="47" presetClass="exit" presetSubtype="0" fill="hold" grpId="1" nodeType="withEffect">
                                  <p:stCondLst>
                                    <p:cond delay="0"/>
                                  </p:stCondLst>
                                  <p:childTnLst>
                                    <p:animEffect transition="out" filter="fade">
                                      <p:cBhvr>
                                        <p:cTn id="105" dur="1000"/>
                                        <p:tgtEl>
                                          <p:spTgt spid="46"/>
                                        </p:tgtEl>
                                      </p:cBhvr>
                                    </p:animEffect>
                                    <p:anim calcmode="lin" valueType="num">
                                      <p:cBhvr>
                                        <p:cTn id="106" dur="1000"/>
                                        <p:tgtEl>
                                          <p:spTgt spid="46"/>
                                        </p:tgtEl>
                                        <p:attrNameLst>
                                          <p:attrName>ppt_x</p:attrName>
                                        </p:attrNameLst>
                                      </p:cBhvr>
                                      <p:tavLst>
                                        <p:tav tm="0">
                                          <p:val>
                                            <p:strVal val="ppt_x"/>
                                          </p:val>
                                        </p:tav>
                                        <p:tav tm="100000">
                                          <p:val>
                                            <p:strVal val="ppt_x"/>
                                          </p:val>
                                        </p:tav>
                                      </p:tavLst>
                                    </p:anim>
                                    <p:anim calcmode="lin" valueType="num">
                                      <p:cBhvr>
                                        <p:cTn id="107" dur="1000"/>
                                        <p:tgtEl>
                                          <p:spTgt spid="46"/>
                                        </p:tgtEl>
                                        <p:attrNameLst>
                                          <p:attrName>ppt_y</p:attrName>
                                        </p:attrNameLst>
                                      </p:cBhvr>
                                      <p:tavLst>
                                        <p:tav tm="0">
                                          <p:val>
                                            <p:strVal val="ppt_y"/>
                                          </p:val>
                                        </p:tav>
                                        <p:tav tm="100000">
                                          <p:val>
                                            <p:strVal val="ppt_y-.1"/>
                                          </p:val>
                                        </p:tav>
                                      </p:tavLst>
                                    </p:anim>
                                    <p:set>
                                      <p:cBhvr>
                                        <p:cTn id="108" dur="1" fill="hold">
                                          <p:stCondLst>
                                            <p:cond delay="999"/>
                                          </p:stCondLst>
                                        </p:cTn>
                                        <p:tgtEl>
                                          <p:spTgt spid="46"/>
                                        </p:tgtEl>
                                        <p:attrNameLst>
                                          <p:attrName>style.visibility</p:attrName>
                                        </p:attrNameLst>
                                      </p:cBhvr>
                                      <p:to>
                                        <p:strVal val="hidden"/>
                                      </p:to>
                                    </p:set>
                                  </p:childTnLst>
                                </p:cTn>
                              </p:par>
                              <p:par>
                                <p:cTn id="109" presetID="47" presetClass="exit" presetSubtype="0" fill="hold" nodeType="withEffect">
                                  <p:stCondLst>
                                    <p:cond delay="0"/>
                                  </p:stCondLst>
                                  <p:childTnLst>
                                    <p:animEffect transition="out" filter="fade">
                                      <p:cBhvr>
                                        <p:cTn id="110" dur="1000"/>
                                        <p:tgtEl>
                                          <p:spTgt spid="43"/>
                                        </p:tgtEl>
                                      </p:cBhvr>
                                    </p:animEffect>
                                    <p:anim calcmode="lin" valueType="num">
                                      <p:cBhvr>
                                        <p:cTn id="111" dur="1000"/>
                                        <p:tgtEl>
                                          <p:spTgt spid="43"/>
                                        </p:tgtEl>
                                        <p:attrNameLst>
                                          <p:attrName>ppt_x</p:attrName>
                                        </p:attrNameLst>
                                      </p:cBhvr>
                                      <p:tavLst>
                                        <p:tav tm="0">
                                          <p:val>
                                            <p:strVal val="ppt_x"/>
                                          </p:val>
                                        </p:tav>
                                        <p:tav tm="100000">
                                          <p:val>
                                            <p:strVal val="ppt_x"/>
                                          </p:val>
                                        </p:tav>
                                      </p:tavLst>
                                    </p:anim>
                                    <p:anim calcmode="lin" valueType="num">
                                      <p:cBhvr>
                                        <p:cTn id="112" dur="1000"/>
                                        <p:tgtEl>
                                          <p:spTgt spid="43"/>
                                        </p:tgtEl>
                                        <p:attrNameLst>
                                          <p:attrName>ppt_y</p:attrName>
                                        </p:attrNameLst>
                                      </p:cBhvr>
                                      <p:tavLst>
                                        <p:tav tm="0">
                                          <p:val>
                                            <p:strVal val="ppt_y"/>
                                          </p:val>
                                        </p:tav>
                                        <p:tav tm="100000">
                                          <p:val>
                                            <p:strVal val="ppt_y-.1"/>
                                          </p:val>
                                        </p:tav>
                                      </p:tavLst>
                                    </p:anim>
                                    <p:set>
                                      <p:cBhvr>
                                        <p:cTn id="113" dur="1" fill="hold">
                                          <p:stCondLst>
                                            <p:cond delay="999"/>
                                          </p:stCondLst>
                                        </p:cTn>
                                        <p:tgtEl>
                                          <p:spTgt spid="43"/>
                                        </p:tgtEl>
                                        <p:attrNameLst>
                                          <p:attrName>style.visibility</p:attrName>
                                        </p:attrNameLst>
                                      </p:cBhvr>
                                      <p:to>
                                        <p:strVal val="hidden"/>
                                      </p:to>
                                    </p:set>
                                  </p:childTnLst>
                                </p:cTn>
                              </p:par>
                              <p:par>
                                <p:cTn id="114" presetID="47" presetClass="exit" presetSubtype="0" fill="hold" grpId="1" nodeType="withEffect">
                                  <p:stCondLst>
                                    <p:cond delay="0"/>
                                  </p:stCondLst>
                                  <p:childTnLst>
                                    <p:animEffect transition="out" filter="fade">
                                      <p:cBhvr>
                                        <p:cTn id="115" dur="1000"/>
                                        <p:tgtEl>
                                          <p:spTgt spid="50"/>
                                        </p:tgtEl>
                                      </p:cBhvr>
                                    </p:animEffect>
                                    <p:anim calcmode="lin" valueType="num">
                                      <p:cBhvr>
                                        <p:cTn id="116" dur="1000"/>
                                        <p:tgtEl>
                                          <p:spTgt spid="50"/>
                                        </p:tgtEl>
                                        <p:attrNameLst>
                                          <p:attrName>ppt_x</p:attrName>
                                        </p:attrNameLst>
                                      </p:cBhvr>
                                      <p:tavLst>
                                        <p:tav tm="0">
                                          <p:val>
                                            <p:strVal val="ppt_x"/>
                                          </p:val>
                                        </p:tav>
                                        <p:tav tm="100000">
                                          <p:val>
                                            <p:strVal val="ppt_x"/>
                                          </p:val>
                                        </p:tav>
                                      </p:tavLst>
                                    </p:anim>
                                    <p:anim calcmode="lin" valueType="num">
                                      <p:cBhvr>
                                        <p:cTn id="117" dur="1000"/>
                                        <p:tgtEl>
                                          <p:spTgt spid="50"/>
                                        </p:tgtEl>
                                        <p:attrNameLst>
                                          <p:attrName>ppt_y</p:attrName>
                                        </p:attrNameLst>
                                      </p:cBhvr>
                                      <p:tavLst>
                                        <p:tav tm="0">
                                          <p:val>
                                            <p:strVal val="ppt_y"/>
                                          </p:val>
                                        </p:tav>
                                        <p:tav tm="100000">
                                          <p:val>
                                            <p:strVal val="ppt_y-.1"/>
                                          </p:val>
                                        </p:tav>
                                      </p:tavLst>
                                    </p:anim>
                                    <p:set>
                                      <p:cBhvr>
                                        <p:cTn id="118" dur="1" fill="hold">
                                          <p:stCondLst>
                                            <p:cond delay="999"/>
                                          </p:stCondLst>
                                        </p:cTn>
                                        <p:tgtEl>
                                          <p:spTgt spid="50"/>
                                        </p:tgtEl>
                                        <p:attrNameLst>
                                          <p:attrName>style.visibility</p:attrName>
                                        </p:attrNameLst>
                                      </p:cBhvr>
                                      <p:to>
                                        <p:strVal val="hidden"/>
                                      </p:to>
                                    </p:set>
                                  </p:childTnLst>
                                </p:cTn>
                              </p:par>
                              <p:par>
                                <p:cTn id="119" presetID="47" presetClass="exit" presetSubtype="0" fill="hold" nodeType="withEffect">
                                  <p:stCondLst>
                                    <p:cond delay="0"/>
                                  </p:stCondLst>
                                  <p:childTnLst>
                                    <p:animEffect transition="out" filter="fade">
                                      <p:cBhvr>
                                        <p:cTn id="120" dur="1000"/>
                                        <p:tgtEl>
                                          <p:spTgt spid="47"/>
                                        </p:tgtEl>
                                      </p:cBhvr>
                                    </p:animEffect>
                                    <p:anim calcmode="lin" valueType="num">
                                      <p:cBhvr>
                                        <p:cTn id="121" dur="1000"/>
                                        <p:tgtEl>
                                          <p:spTgt spid="47"/>
                                        </p:tgtEl>
                                        <p:attrNameLst>
                                          <p:attrName>ppt_x</p:attrName>
                                        </p:attrNameLst>
                                      </p:cBhvr>
                                      <p:tavLst>
                                        <p:tav tm="0">
                                          <p:val>
                                            <p:strVal val="ppt_x"/>
                                          </p:val>
                                        </p:tav>
                                        <p:tav tm="100000">
                                          <p:val>
                                            <p:strVal val="ppt_x"/>
                                          </p:val>
                                        </p:tav>
                                      </p:tavLst>
                                    </p:anim>
                                    <p:anim calcmode="lin" valueType="num">
                                      <p:cBhvr>
                                        <p:cTn id="122" dur="1000"/>
                                        <p:tgtEl>
                                          <p:spTgt spid="47"/>
                                        </p:tgtEl>
                                        <p:attrNameLst>
                                          <p:attrName>ppt_y</p:attrName>
                                        </p:attrNameLst>
                                      </p:cBhvr>
                                      <p:tavLst>
                                        <p:tav tm="0">
                                          <p:val>
                                            <p:strVal val="ppt_y"/>
                                          </p:val>
                                        </p:tav>
                                        <p:tav tm="100000">
                                          <p:val>
                                            <p:strVal val="ppt_y-.1"/>
                                          </p:val>
                                        </p:tav>
                                      </p:tavLst>
                                    </p:anim>
                                    <p:set>
                                      <p:cBhvr>
                                        <p:cTn id="123" dur="1" fill="hold">
                                          <p:stCondLst>
                                            <p:cond delay="999"/>
                                          </p:stCondLst>
                                        </p:cTn>
                                        <p:tgtEl>
                                          <p:spTgt spid="47"/>
                                        </p:tgtEl>
                                        <p:attrNameLst>
                                          <p:attrName>style.visibility</p:attrName>
                                        </p:attrNameLst>
                                      </p:cBhvr>
                                      <p:to>
                                        <p:strVal val="hidden"/>
                                      </p:to>
                                    </p:set>
                                  </p:childTnLst>
                                </p:cTn>
                              </p:par>
                              <p:par>
                                <p:cTn id="124" presetID="2" presetClass="entr" presetSubtype="8" accel="50000" decel="50000" fill="hold" grpId="0" nodeType="withEffect">
                                  <p:stCondLst>
                                    <p:cond delay="0"/>
                                  </p:stCondLst>
                                  <p:childTnLst>
                                    <p:set>
                                      <p:cBhvr>
                                        <p:cTn id="125" dur="1" fill="hold">
                                          <p:stCondLst>
                                            <p:cond delay="0"/>
                                          </p:stCondLst>
                                        </p:cTn>
                                        <p:tgtEl>
                                          <p:spTgt spid="74"/>
                                        </p:tgtEl>
                                        <p:attrNameLst>
                                          <p:attrName>style.visibility</p:attrName>
                                        </p:attrNameLst>
                                      </p:cBhvr>
                                      <p:to>
                                        <p:strVal val="visible"/>
                                      </p:to>
                                    </p:set>
                                    <p:anim calcmode="lin" valueType="num">
                                      <p:cBhvr additive="base">
                                        <p:cTn id="126" dur="1000" fill="hold"/>
                                        <p:tgtEl>
                                          <p:spTgt spid="74"/>
                                        </p:tgtEl>
                                        <p:attrNameLst>
                                          <p:attrName>ppt_x</p:attrName>
                                        </p:attrNameLst>
                                      </p:cBhvr>
                                      <p:tavLst>
                                        <p:tav tm="0">
                                          <p:val>
                                            <p:strVal val="0-#ppt_w/2"/>
                                          </p:val>
                                        </p:tav>
                                        <p:tav tm="100000">
                                          <p:val>
                                            <p:strVal val="#ppt_x"/>
                                          </p:val>
                                        </p:tav>
                                      </p:tavLst>
                                    </p:anim>
                                    <p:anim calcmode="lin" valueType="num">
                                      <p:cBhvr additive="base">
                                        <p:cTn id="127" dur="1000" fill="hold"/>
                                        <p:tgtEl>
                                          <p:spTgt spid="74"/>
                                        </p:tgtEl>
                                        <p:attrNameLst>
                                          <p:attrName>ppt_y</p:attrName>
                                        </p:attrNameLst>
                                      </p:cBhvr>
                                      <p:tavLst>
                                        <p:tav tm="0">
                                          <p:val>
                                            <p:strVal val="#ppt_y"/>
                                          </p:val>
                                        </p:tav>
                                        <p:tav tm="100000">
                                          <p:val>
                                            <p:strVal val="#ppt_y"/>
                                          </p:val>
                                        </p:tav>
                                      </p:tavLst>
                                    </p:anim>
                                  </p:childTnLst>
                                </p:cTn>
                              </p:par>
                              <p:par>
                                <p:cTn id="128" presetID="2" presetClass="entr" presetSubtype="4" accel="50000" decel="50000" fill="hold" nodeType="withEffect">
                                  <p:stCondLst>
                                    <p:cond delay="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1+#ppt_h/2"/>
                                          </p:val>
                                        </p:tav>
                                        <p:tav tm="100000">
                                          <p:val>
                                            <p:strVal val="#ppt_y"/>
                                          </p:val>
                                        </p:tav>
                                      </p:tavLst>
                                    </p:anim>
                                  </p:childTnLst>
                                </p:cTn>
                              </p:par>
                            </p:childTnLst>
                          </p:cTn>
                        </p:par>
                        <p:par>
                          <p:cTn id="132" fill="hold">
                            <p:stCondLst>
                              <p:cond delay="3800"/>
                            </p:stCondLst>
                            <p:childTnLst>
                              <p:par>
                                <p:cTn id="133" presetID="2" presetClass="entr" presetSubtype="8" accel="50000" decel="50000"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 calcmode="lin" valueType="num">
                                      <p:cBhvr additive="base">
                                        <p:cTn id="135" dur="1000" fill="hold"/>
                                        <p:tgtEl>
                                          <p:spTgt spid="78"/>
                                        </p:tgtEl>
                                        <p:attrNameLst>
                                          <p:attrName>ppt_x</p:attrName>
                                        </p:attrNameLst>
                                      </p:cBhvr>
                                      <p:tavLst>
                                        <p:tav tm="0">
                                          <p:val>
                                            <p:strVal val="0-#ppt_w/2"/>
                                          </p:val>
                                        </p:tav>
                                        <p:tav tm="100000">
                                          <p:val>
                                            <p:strVal val="#ppt_x"/>
                                          </p:val>
                                        </p:tav>
                                      </p:tavLst>
                                    </p:anim>
                                    <p:anim calcmode="lin" valueType="num">
                                      <p:cBhvr additive="base">
                                        <p:cTn id="136" dur="1000" fill="hold"/>
                                        <p:tgtEl>
                                          <p:spTgt spid="78"/>
                                        </p:tgtEl>
                                        <p:attrNameLst>
                                          <p:attrName>ppt_y</p:attrName>
                                        </p:attrNameLst>
                                      </p:cBhvr>
                                      <p:tavLst>
                                        <p:tav tm="0">
                                          <p:val>
                                            <p:strVal val="#ppt_y"/>
                                          </p:val>
                                        </p:tav>
                                        <p:tav tm="100000">
                                          <p:val>
                                            <p:strVal val="#ppt_y"/>
                                          </p:val>
                                        </p:tav>
                                      </p:tavLst>
                                    </p:anim>
                                  </p:childTnLst>
                                </p:cTn>
                              </p:par>
                              <p:par>
                                <p:cTn id="137" presetID="2" presetClass="entr" presetSubtype="4" accel="50000" decel="50000" fill="hold" nodeType="withEffect">
                                  <p:stCondLst>
                                    <p:cond delay="0"/>
                                  </p:stCondLst>
                                  <p:childTnLst>
                                    <p:set>
                                      <p:cBhvr>
                                        <p:cTn id="138" dur="1" fill="hold">
                                          <p:stCondLst>
                                            <p:cond delay="0"/>
                                          </p:stCondLst>
                                        </p:cTn>
                                        <p:tgtEl>
                                          <p:spTgt spid="75"/>
                                        </p:tgtEl>
                                        <p:attrNameLst>
                                          <p:attrName>style.visibility</p:attrName>
                                        </p:attrNameLst>
                                      </p:cBhvr>
                                      <p:to>
                                        <p:strVal val="visible"/>
                                      </p:to>
                                    </p:set>
                                    <p:anim calcmode="lin" valueType="num">
                                      <p:cBhvr additive="base">
                                        <p:cTn id="139" dur="500" fill="hold"/>
                                        <p:tgtEl>
                                          <p:spTgt spid="75"/>
                                        </p:tgtEl>
                                        <p:attrNameLst>
                                          <p:attrName>ppt_x</p:attrName>
                                        </p:attrNameLst>
                                      </p:cBhvr>
                                      <p:tavLst>
                                        <p:tav tm="0">
                                          <p:val>
                                            <p:strVal val="#ppt_x"/>
                                          </p:val>
                                        </p:tav>
                                        <p:tav tm="100000">
                                          <p:val>
                                            <p:strVal val="#ppt_x"/>
                                          </p:val>
                                        </p:tav>
                                      </p:tavLst>
                                    </p:anim>
                                    <p:anim calcmode="lin" valueType="num">
                                      <p:cBhvr additive="base">
                                        <p:cTn id="140" dur="500" fill="hold"/>
                                        <p:tgtEl>
                                          <p:spTgt spid="75"/>
                                        </p:tgtEl>
                                        <p:attrNameLst>
                                          <p:attrName>ppt_y</p:attrName>
                                        </p:attrNameLst>
                                      </p:cBhvr>
                                      <p:tavLst>
                                        <p:tav tm="0">
                                          <p:val>
                                            <p:strVal val="1+#ppt_h/2"/>
                                          </p:val>
                                        </p:tav>
                                        <p:tav tm="100000">
                                          <p:val>
                                            <p:strVal val="#ppt_y"/>
                                          </p:val>
                                        </p:tav>
                                      </p:tavLst>
                                    </p:anim>
                                  </p:childTnLst>
                                </p:cTn>
                              </p:par>
                            </p:childTnLst>
                          </p:cTn>
                        </p:par>
                        <p:par>
                          <p:cTn id="141" fill="hold">
                            <p:stCondLst>
                              <p:cond delay="4800"/>
                            </p:stCondLst>
                            <p:childTnLst>
                              <p:par>
                                <p:cTn id="142" presetID="2" presetClass="entr" presetSubtype="8" accel="50000" decel="50000" fill="hold" grpId="0" nodeType="afterEffect">
                                  <p:stCondLst>
                                    <p:cond delay="0"/>
                                  </p:stCondLst>
                                  <p:childTnLst>
                                    <p:set>
                                      <p:cBhvr>
                                        <p:cTn id="143" dur="1" fill="hold">
                                          <p:stCondLst>
                                            <p:cond delay="0"/>
                                          </p:stCondLst>
                                        </p:cTn>
                                        <p:tgtEl>
                                          <p:spTgt spid="82"/>
                                        </p:tgtEl>
                                        <p:attrNameLst>
                                          <p:attrName>style.visibility</p:attrName>
                                        </p:attrNameLst>
                                      </p:cBhvr>
                                      <p:to>
                                        <p:strVal val="visible"/>
                                      </p:to>
                                    </p:set>
                                    <p:anim calcmode="lin" valueType="num">
                                      <p:cBhvr additive="base">
                                        <p:cTn id="144" dur="1000" fill="hold"/>
                                        <p:tgtEl>
                                          <p:spTgt spid="82"/>
                                        </p:tgtEl>
                                        <p:attrNameLst>
                                          <p:attrName>ppt_x</p:attrName>
                                        </p:attrNameLst>
                                      </p:cBhvr>
                                      <p:tavLst>
                                        <p:tav tm="0">
                                          <p:val>
                                            <p:strVal val="0-#ppt_w/2"/>
                                          </p:val>
                                        </p:tav>
                                        <p:tav tm="100000">
                                          <p:val>
                                            <p:strVal val="#ppt_x"/>
                                          </p:val>
                                        </p:tav>
                                      </p:tavLst>
                                    </p:anim>
                                    <p:anim calcmode="lin" valueType="num">
                                      <p:cBhvr additive="base">
                                        <p:cTn id="145" dur="1000" fill="hold"/>
                                        <p:tgtEl>
                                          <p:spTgt spid="82"/>
                                        </p:tgtEl>
                                        <p:attrNameLst>
                                          <p:attrName>ppt_y</p:attrName>
                                        </p:attrNameLst>
                                      </p:cBhvr>
                                      <p:tavLst>
                                        <p:tav tm="0">
                                          <p:val>
                                            <p:strVal val="#ppt_y"/>
                                          </p:val>
                                        </p:tav>
                                        <p:tav tm="100000">
                                          <p:val>
                                            <p:strVal val="#ppt_y"/>
                                          </p:val>
                                        </p:tav>
                                      </p:tavLst>
                                    </p:anim>
                                  </p:childTnLst>
                                </p:cTn>
                              </p:par>
                              <p:par>
                                <p:cTn id="146" presetID="2" presetClass="entr" presetSubtype="4" accel="50000" decel="50000" fill="hold" nodeType="withEffect">
                                  <p:stCondLst>
                                    <p:cond delay="0"/>
                                  </p:stCondLst>
                                  <p:childTnLst>
                                    <p:set>
                                      <p:cBhvr>
                                        <p:cTn id="147" dur="1" fill="hold">
                                          <p:stCondLst>
                                            <p:cond delay="0"/>
                                          </p:stCondLst>
                                        </p:cTn>
                                        <p:tgtEl>
                                          <p:spTgt spid="79"/>
                                        </p:tgtEl>
                                        <p:attrNameLst>
                                          <p:attrName>style.visibility</p:attrName>
                                        </p:attrNameLst>
                                      </p:cBhvr>
                                      <p:to>
                                        <p:strVal val="visible"/>
                                      </p:to>
                                    </p:set>
                                    <p:anim calcmode="lin" valueType="num">
                                      <p:cBhvr additive="base">
                                        <p:cTn id="148" dur="500" fill="hold"/>
                                        <p:tgtEl>
                                          <p:spTgt spid="79"/>
                                        </p:tgtEl>
                                        <p:attrNameLst>
                                          <p:attrName>ppt_x</p:attrName>
                                        </p:attrNameLst>
                                      </p:cBhvr>
                                      <p:tavLst>
                                        <p:tav tm="0">
                                          <p:val>
                                            <p:strVal val="#ppt_x"/>
                                          </p:val>
                                        </p:tav>
                                        <p:tav tm="100000">
                                          <p:val>
                                            <p:strVal val="#ppt_x"/>
                                          </p:val>
                                        </p:tav>
                                      </p:tavLst>
                                    </p:anim>
                                    <p:anim calcmode="lin" valueType="num">
                                      <p:cBhvr additive="base">
                                        <p:cTn id="149" dur="500" fill="hold"/>
                                        <p:tgtEl>
                                          <p:spTgt spid="79"/>
                                        </p:tgtEl>
                                        <p:attrNameLst>
                                          <p:attrName>ppt_y</p:attrName>
                                        </p:attrNameLst>
                                      </p:cBhvr>
                                      <p:tavLst>
                                        <p:tav tm="0">
                                          <p:val>
                                            <p:strVal val="1+#ppt_h/2"/>
                                          </p:val>
                                        </p:tav>
                                        <p:tav tm="100000">
                                          <p:val>
                                            <p:strVal val="#ppt_y"/>
                                          </p:val>
                                        </p:tav>
                                      </p:tavLst>
                                    </p:anim>
                                  </p:childTnLst>
                                </p:cTn>
                              </p:par>
                            </p:childTnLst>
                          </p:cTn>
                        </p:par>
                        <p:par>
                          <p:cTn id="150" fill="hold">
                            <p:stCondLst>
                              <p:cond delay="5800"/>
                            </p:stCondLst>
                            <p:childTnLst>
                              <p:par>
                                <p:cTn id="151" presetID="2" presetClass="entr" presetSubtype="8" accel="50000" decel="50000" fill="hold" grpId="0" nodeType="afterEffect">
                                  <p:stCondLst>
                                    <p:cond delay="0"/>
                                  </p:stCondLst>
                                  <p:childTnLst>
                                    <p:set>
                                      <p:cBhvr>
                                        <p:cTn id="152" dur="1" fill="hold">
                                          <p:stCondLst>
                                            <p:cond delay="0"/>
                                          </p:stCondLst>
                                        </p:cTn>
                                        <p:tgtEl>
                                          <p:spTgt spid="86"/>
                                        </p:tgtEl>
                                        <p:attrNameLst>
                                          <p:attrName>style.visibility</p:attrName>
                                        </p:attrNameLst>
                                      </p:cBhvr>
                                      <p:to>
                                        <p:strVal val="visible"/>
                                      </p:to>
                                    </p:set>
                                    <p:anim calcmode="lin" valueType="num">
                                      <p:cBhvr additive="base">
                                        <p:cTn id="153" dur="1000" fill="hold"/>
                                        <p:tgtEl>
                                          <p:spTgt spid="86"/>
                                        </p:tgtEl>
                                        <p:attrNameLst>
                                          <p:attrName>ppt_x</p:attrName>
                                        </p:attrNameLst>
                                      </p:cBhvr>
                                      <p:tavLst>
                                        <p:tav tm="0">
                                          <p:val>
                                            <p:strVal val="0-#ppt_w/2"/>
                                          </p:val>
                                        </p:tav>
                                        <p:tav tm="100000">
                                          <p:val>
                                            <p:strVal val="#ppt_x"/>
                                          </p:val>
                                        </p:tav>
                                      </p:tavLst>
                                    </p:anim>
                                    <p:anim calcmode="lin" valueType="num">
                                      <p:cBhvr additive="base">
                                        <p:cTn id="154" dur="1000" fill="hold"/>
                                        <p:tgtEl>
                                          <p:spTgt spid="86"/>
                                        </p:tgtEl>
                                        <p:attrNameLst>
                                          <p:attrName>ppt_y</p:attrName>
                                        </p:attrNameLst>
                                      </p:cBhvr>
                                      <p:tavLst>
                                        <p:tav tm="0">
                                          <p:val>
                                            <p:strVal val="#ppt_y"/>
                                          </p:val>
                                        </p:tav>
                                        <p:tav tm="100000">
                                          <p:val>
                                            <p:strVal val="#ppt_y"/>
                                          </p:val>
                                        </p:tav>
                                      </p:tavLst>
                                    </p:anim>
                                  </p:childTnLst>
                                </p:cTn>
                              </p:par>
                              <p:par>
                                <p:cTn id="155" presetID="2" presetClass="entr" presetSubtype="4" accel="50000" decel="50000" fill="hold" nodeType="withEffect">
                                  <p:stCondLst>
                                    <p:cond delay="0"/>
                                  </p:stCondLst>
                                  <p:childTnLst>
                                    <p:set>
                                      <p:cBhvr>
                                        <p:cTn id="156" dur="1" fill="hold">
                                          <p:stCondLst>
                                            <p:cond delay="0"/>
                                          </p:stCondLst>
                                        </p:cTn>
                                        <p:tgtEl>
                                          <p:spTgt spid="83"/>
                                        </p:tgtEl>
                                        <p:attrNameLst>
                                          <p:attrName>style.visibility</p:attrName>
                                        </p:attrNameLst>
                                      </p:cBhvr>
                                      <p:to>
                                        <p:strVal val="visible"/>
                                      </p:to>
                                    </p:set>
                                    <p:anim calcmode="lin" valueType="num">
                                      <p:cBhvr additive="base">
                                        <p:cTn id="157" dur="500" fill="hold"/>
                                        <p:tgtEl>
                                          <p:spTgt spid="83"/>
                                        </p:tgtEl>
                                        <p:attrNameLst>
                                          <p:attrName>ppt_x</p:attrName>
                                        </p:attrNameLst>
                                      </p:cBhvr>
                                      <p:tavLst>
                                        <p:tav tm="0">
                                          <p:val>
                                            <p:strVal val="#ppt_x"/>
                                          </p:val>
                                        </p:tav>
                                        <p:tav tm="100000">
                                          <p:val>
                                            <p:strVal val="#ppt_x"/>
                                          </p:val>
                                        </p:tav>
                                      </p:tavLst>
                                    </p:anim>
                                    <p:anim calcmode="lin" valueType="num">
                                      <p:cBhvr additive="base">
                                        <p:cTn id="158" dur="500" fill="hold"/>
                                        <p:tgtEl>
                                          <p:spTgt spid="83"/>
                                        </p:tgtEl>
                                        <p:attrNameLst>
                                          <p:attrName>ppt_y</p:attrName>
                                        </p:attrNameLst>
                                      </p:cBhvr>
                                      <p:tavLst>
                                        <p:tav tm="0">
                                          <p:val>
                                            <p:strVal val="1+#ppt_h/2"/>
                                          </p:val>
                                        </p:tav>
                                        <p:tav tm="100000">
                                          <p:val>
                                            <p:strVal val="#ppt_y"/>
                                          </p:val>
                                        </p:tav>
                                      </p:tavLst>
                                    </p:anim>
                                  </p:childTnLst>
                                </p:cTn>
                              </p:par>
                            </p:childTnLst>
                          </p:cTn>
                        </p:par>
                        <p:par>
                          <p:cTn id="159" fill="hold">
                            <p:stCondLst>
                              <p:cond delay="6800"/>
                            </p:stCondLst>
                            <p:childTnLst>
                              <p:par>
                                <p:cTn id="160" presetID="2" presetClass="entr" presetSubtype="8" accel="50000" decel="50000" fill="hold" grpId="0" nodeType="afterEffect">
                                  <p:stCondLst>
                                    <p:cond delay="0"/>
                                  </p:stCondLst>
                                  <p:childTnLst>
                                    <p:set>
                                      <p:cBhvr>
                                        <p:cTn id="161" dur="1" fill="hold">
                                          <p:stCondLst>
                                            <p:cond delay="0"/>
                                          </p:stCondLst>
                                        </p:cTn>
                                        <p:tgtEl>
                                          <p:spTgt spid="90"/>
                                        </p:tgtEl>
                                        <p:attrNameLst>
                                          <p:attrName>style.visibility</p:attrName>
                                        </p:attrNameLst>
                                      </p:cBhvr>
                                      <p:to>
                                        <p:strVal val="visible"/>
                                      </p:to>
                                    </p:set>
                                    <p:anim calcmode="lin" valueType="num">
                                      <p:cBhvr additive="base">
                                        <p:cTn id="162" dur="1000" fill="hold"/>
                                        <p:tgtEl>
                                          <p:spTgt spid="90"/>
                                        </p:tgtEl>
                                        <p:attrNameLst>
                                          <p:attrName>ppt_x</p:attrName>
                                        </p:attrNameLst>
                                      </p:cBhvr>
                                      <p:tavLst>
                                        <p:tav tm="0">
                                          <p:val>
                                            <p:strVal val="0-#ppt_w/2"/>
                                          </p:val>
                                        </p:tav>
                                        <p:tav tm="100000">
                                          <p:val>
                                            <p:strVal val="#ppt_x"/>
                                          </p:val>
                                        </p:tav>
                                      </p:tavLst>
                                    </p:anim>
                                    <p:anim calcmode="lin" valueType="num">
                                      <p:cBhvr additive="base">
                                        <p:cTn id="163" dur="1000" fill="hold"/>
                                        <p:tgtEl>
                                          <p:spTgt spid="90"/>
                                        </p:tgtEl>
                                        <p:attrNameLst>
                                          <p:attrName>ppt_y</p:attrName>
                                        </p:attrNameLst>
                                      </p:cBhvr>
                                      <p:tavLst>
                                        <p:tav tm="0">
                                          <p:val>
                                            <p:strVal val="#ppt_y"/>
                                          </p:val>
                                        </p:tav>
                                        <p:tav tm="100000">
                                          <p:val>
                                            <p:strVal val="#ppt_y"/>
                                          </p:val>
                                        </p:tav>
                                      </p:tavLst>
                                    </p:anim>
                                  </p:childTnLst>
                                </p:cTn>
                              </p:par>
                              <p:par>
                                <p:cTn id="164" presetID="2" presetClass="entr" presetSubtype="4" accel="50000" decel="50000" fill="hold" nodeType="withEffect">
                                  <p:stCondLst>
                                    <p:cond delay="0"/>
                                  </p:stCondLst>
                                  <p:childTnLst>
                                    <p:set>
                                      <p:cBhvr>
                                        <p:cTn id="165" dur="1" fill="hold">
                                          <p:stCondLst>
                                            <p:cond delay="0"/>
                                          </p:stCondLst>
                                        </p:cTn>
                                        <p:tgtEl>
                                          <p:spTgt spid="87"/>
                                        </p:tgtEl>
                                        <p:attrNameLst>
                                          <p:attrName>style.visibility</p:attrName>
                                        </p:attrNameLst>
                                      </p:cBhvr>
                                      <p:to>
                                        <p:strVal val="visible"/>
                                      </p:to>
                                    </p:set>
                                    <p:anim calcmode="lin" valueType="num">
                                      <p:cBhvr additive="base">
                                        <p:cTn id="166" dur="500" fill="hold"/>
                                        <p:tgtEl>
                                          <p:spTgt spid="87"/>
                                        </p:tgtEl>
                                        <p:attrNameLst>
                                          <p:attrName>ppt_x</p:attrName>
                                        </p:attrNameLst>
                                      </p:cBhvr>
                                      <p:tavLst>
                                        <p:tav tm="0">
                                          <p:val>
                                            <p:strVal val="#ppt_x"/>
                                          </p:val>
                                        </p:tav>
                                        <p:tav tm="100000">
                                          <p:val>
                                            <p:strVal val="#ppt_x"/>
                                          </p:val>
                                        </p:tav>
                                      </p:tavLst>
                                    </p:anim>
                                    <p:anim calcmode="lin" valueType="num">
                                      <p:cBhvr additive="base">
                                        <p:cTn id="167" dur="500" fill="hold"/>
                                        <p:tgtEl>
                                          <p:spTgt spid="87"/>
                                        </p:tgtEl>
                                        <p:attrNameLst>
                                          <p:attrName>ppt_y</p:attrName>
                                        </p:attrNameLst>
                                      </p:cBhvr>
                                      <p:tavLst>
                                        <p:tav tm="0">
                                          <p:val>
                                            <p:strVal val="1+#ppt_h/2"/>
                                          </p:val>
                                        </p:tav>
                                        <p:tav tm="100000">
                                          <p:val>
                                            <p:strVal val="#ppt_y"/>
                                          </p:val>
                                        </p:tav>
                                      </p:tavLst>
                                    </p:anim>
                                  </p:childTnLst>
                                </p:cTn>
                              </p:par>
                            </p:childTnLst>
                          </p:cTn>
                        </p:par>
                        <p:par>
                          <p:cTn id="168" fill="hold">
                            <p:stCondLst>
                              <p:cond delay="7800"/>
                            </p:stCondLst>
                            <p:childTnLst>
                              <p:par>
                                <p:cTn id="169" presetID="2" presetClass="entr" presetSubtype="8" accel="50000" decel="50000" fill="hold" grpId="0" nodeType="afterEffect">
                                  <p:stCondLst>
                                    <p:cond delay="0"/>
                                  </p:stCondLst>
                                  <p:childTnLst>
                                    <p:set>
                                      <p:cBhvr>
                                        <p:cTn id="170" dur="1" fill="hold">
                                          <p:stCondLst>
                                            <p:cond delay="0"/>
                                          </p:stCondLst>
                                        </p:cTn>
                                        <p:tgtEl>
                                          <p:spTgt spid="94"/>
                                        </p:tgtEl>
                                        <p:attrNameLst>
                                          <p:attrName>style.visibility</p:attrName>
                                        </p:attrNameLst>
                                      </p:cBhvr>
                                      <p:to>
                                        <p:strVal val="visible"/>
                                      </p:to>
                                    </p:set>
                                    <p:anim calcmode="lin" valueType="num">
                                      <p:cBhvr additive="base">
                                        <p:cTn id="171" dur="1000" fill="hold"/>
                                        <p:tgtEl>
                                          <p:spTgt spid="94"/>
                                        </p:tgtEl>
                                        <p:attrNameLst>
                                          <p:attrName>ppt_x</p:attrName>
                                        </p:attrNameLst>
                                      </p:cBhvr>
                                      <p:tavLst>
                                        <p:tav tm="0">
                                          <p:val>
                                            <p:strVal val="0-#ppt_w/2"/>
                                          </p:val>
                                        </p:tav>
                                        <p:tav tm="100000">
                                          <p:val>
                                            <p:strVal val="#ppt_x"/>
                                          </p:val>
                                        </p:tav>
                                      </p:tavLst>
                                    </p:anim>
                                    <p:anim calcmode="lin" valueType="num">
                                      <p:cBhvr additive="base">
                                        <p:cTn id="172" dur="1000" fill="hold"/>
                                        <p:tgtEl>
                                          <p:spTgt spid="94"/>
                                        </p:tgtEl>
                                        <p:attrNameLst>
                                          <p:attrName>ppt_y</p:attrName>
                                        </p:attrNameLst>
                                      </p:cBhvr>
                                      <p:tavLst>
                                        <p:tav tm="0">
                                          <p:val>
                                            <p:strVal val="#ppt_y"/>
                                          </p:val>
                                        </p:tav>
                                        <p:tav tm="100000">
                                          <p:val>
                                            <p:strVal val="#ppt_y"/>
                                          </p:val>
                                        </p:tav>
                                      </p:tavLst>
                                    </p:anim>
                                  </p:childTnLst>
                                </p:cTn>
                              </p:par>
                              <p:par>
                                <p:cTn id="173" presetID="2" presetClass="entr" presetSubtype="4" accel="50000" decel="50000" fill="hold" nodeType="withEffect">
                                  <p:stCondLst>
                                    <p:cond delay="0"/>
                                  </p:stCondLst>
                                  <p:childTnLst>
                                    <p:set>
                                      <p:cBhvr>
                                        <p:cTn id="174" dur="1" fill="hold">
                                          <p:stCondLst>
                                            <p:cond delay="0"/>
                                          </p:stCondLst>
                                        </p:cTn>
                                        <p:tgtEl>
                                          <p:spTgt spid="91"/>
                                        </p:tgtEl>
                                        <p:attrNameLst>
                                          <p:attrName>style.visibility</p:attrName>
                                        </p:attrNameLst>
                                      </p:cBhvr>
                                      <p:to>
                                        <p:strVal val="visible"/>
                                      </p:to>
                                    </p:set>
                                    <p:anim calcmode="lin" valueType="num">
                                      <p:cBhvr additive="base">
                                        <p:cTn id="175" dur="500" fill="hold"/>
                                        <p:tgtEl>
                                          <p:spTgt spid="91"/>
                                        </p:tgtEl>
                                        <p:attrNameLst>
                                          <p:attrName>ppt_x</p:attrName>
                                        </p:attrNameLst>
                                      </p:cBhvr>
                                      <p:tavLst>
                                        <p:tav tm="0">
                                          <p:val>
                                            <p:strVal val="#ppt_x"/>
                                          </p:val>
                                        </p:tav>
                                        <p:tav tm="100000">
                                          <p:val>
                                            <p:strVal val="#ppt_x"/>
                                          </p:val>
                                        </p:tav>
                                      </p:tavLst>
                                    </p:anim>
                                    <p:anim calcmode="lin" valueType="num">
                                      <p:cBhvr additive="base">
                                        <p:cTn id="176"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42" grpId="0"/>
      <p:bldP spid="42" grpId="1"/>
      <p:bldP spid="46" grpId="0"/>
      <p:bldP spid="46" grpId="1"/>
      <p:bldP spid="50" grpId="0"/>
      <p:bldP spid="50" grpId="1"/>
      <p:bldP spid="74" grpId="0"/>
      <p:bldP spid="78" grpId="0"/>
      <p:bldP spid="82" grpId="0"/>
      <p:bldP spid="86" grpId="0"/>
      <p:bldP spid="90" grpId="0"/>
      <p:bldP spid="94" grpId="0"/>
      <p:bldP spid="6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2723823"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Yêu cầu phi chức năng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16</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2FE33-9918-4CFD-8DC7-7B0BE3D8F5EA}"/>
              </a:ext>
            </a:extLst>
          </p:cNvPr>
          <p:cNvSpPr txBox="1"/>
          <p:nvPr/>
        </p:nvSpPr>
        <p:spPr>
          <a:xfrm>
            <a:off x="1360070" y="1815650"/>
            <a:ext cx="7631530" cy="4248920"/>
          </a:xfrm>
          <a:prstGeom prst="rect">
            <a:avLst/>
          </a:prstGeom>
          <a:noFill/>
        </p:spPr>
        <p:txBody>
          <a:bodyPr wrap="square" rtlCol="0">
            <a:spAutoFit/>
          </a:bodyPr>
          <a:lstStyle/>
          <a:p>
            <a:pPr marL="342900" lvl="0" indent="-342900">
              <a:lnSpc>
                <a:spcPct val="130000"/>
              </a:lnSpc>
              <a:spcBef>
                <a:spcPts val="600"/>
              </a:spcBef>
              <a:spcAft>
                <a:spcPts val="600"/>
              </a:spcAft>
              <a:buFont typeface="Wingdings" panose="05000000000000000000" pitchFamily="2" charset="2"/>
              <a:buChar char=""/>
            </a:pPr>
            <a:r>
              <a:rPr lang="en-US" sz="1400" i="1">
                <a:effectLst/>
                <a:latin typeface="Arial" panose="020B0604020202020204" pitchFamily="34" charset="0"/>
                <a:ea typeface="Calibri" panose="020F0502020204030204" pitchFamily="34" charset="0"/>
                <a:cs typeface="Arial" panose="020B0604020202020204" pitchFamily="34" charset="0"/>
              </a:rPr>
              <a:t>Về giao diện</a:t>
            </a:r>
            <a:endParaRPr lang="en-US" sz="140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Website không quá phức tạp</a:t>
            </a: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Thanh menu đơn giản</a:t>
            </a: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Font chữ dễ nhìn</a:t>
            </a:r>
          </a:p>
          <a:p>
            <a:pPr marL="342900" lvl="0" indent="-342900">
              <a:lnSpc>
                <a:spcPct val="130000"/>
              </a:lnSpc>
              <a:spcBef>
                <a:spcPts val="600"/>
              </a:spcBef>
              <a:spcAft>
                <a:spcPts val="600"/>
              </a:spcAft>
              <a:buFont typeface="Wingdings" panose="05000000000000000000" pitchFamily="2" charset="2"/>
              <a:buChar char=""/>
            </a:pPr>
            <a:r>
              <a:rPr lang="en-US" sz="1400" i="1">
                <a:effectLst/>
                <a:latin typeface="Arial" panose="020B0604020202020204" pitchFamily="34" charset="0"/>
                <a:ea typeface="Calibri" panose="020F0502020204030204" pitchFamily="34" charset="0"/>
                <a:cs typeface="Arial" panose="020B0604020202020204" pitchFamily="34" charset="0"/>
              </a:rPr>
              <a:t>Về tính bảo mật</a:t>
            </a:r>
            <a:endParaRPr lang="en-US" sz="140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Đảm bảo an toàn dữ liệu</a:t>
            </a: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Có thông tin liên hệ</a:t>
            </a:r>
          </a:p>
          <a:p>
            <a:pPr marL="342900" lvl="0" indent="-342900">
              <a:lnSpc>
                <a:spcPct val="130000"/>
              </a:lnSpc>
              <a:spcBef>
                <a:spcPts val="600"/>
              </a:spcBef>
              <a:spcAft>
                <a:spcPts val="600"/>
              </a:spcAft>
              <a:buFont typeface="Wingdings" panose="05000000000000000000" pitchFamily="2" charset="2"/>
              <a:buChar char=""/>
            </a:pPr>
            <a:r>
              <a:rPr lang="en-US" sz="1400" i="1">
                <a:effectLst/>
                <a:latin typeface="Arial" panose="020B0604020202020204" pitchFamily="34" charset="0"/>
                <a:ea typeface="Calibri" panose="020F0502020204030204" pitchFamily="34" charset="0"/>
                <a:cs typeface="Arial" panose="020B0604020202020204" pitchFamily="34" charset="0"/>
              </a:rPr>
              <a:t>Về tương thích</a:t>
            </a:r>
            <a:endParaRPr lang="en-US" sz="1400">
              <a:effectLst/>
              <a:latin typeface="Arial" panose="020B0604020202020204" pitchFamily="34" charset="0"/>
              <a:ea typeface="Calibri" panose="020F0502020204030204" pitchFamily="34" charset="0"/>
              <a:cs typeface="Arial" panose="020B0604020202020204" pitchFamily="34" charset="0"/>
            </a:endParaRP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Tương thích với các trình duyệt phổ biến</a:t>
            </a:r>
          </a:p>
          <a:p>
            <a:pPr marL="742950" lvl="1" indent="-285750">
              <a:lnSpc>
                <a:spcPct val="130000"/>
              </a:lnSpc>
              <a:spcBef>
                <a:spcPts val="600"/>
              </a:spcBef>
              <a:spcAft>
                <a:spcPts val="600"/>
              </a:spcAft>
              <a:buFont typeface="Courier New" panose="02070309020205020404" pitchFamily="49" charset="0"/>
              <a:buChar char="o"/>
            </a:pPr>
            <a:r>
              <a:rPr lang="en-US" sz="1400">
                <a:effectLst/>
                <a:latin typeface="Arial" panose="020B0604020202020204" pitchFamily="34" charset="0"/>
                <a:ea typeface="Calibri" panose="020F0502020204030204" pitchFamily="34" charset="0"/>
                <a:cs typeface="Arial" panose="020B0604020202020204" pitchFamily="34" charset="0"/>
              </a:rPr>
              <a:t>Tương thích trên điện thoại, ipad, pc</a:t>
            </a:r>
          </a:p>
        </p:txBody>
      </p:sp>
    </p:spTree>
    <p:extLst>
      <p:ext uri="{BB962C8B-B14F-4D97-AF65-F5344CB8AC3E}">
        <p14:creationId xmlns:p14="http://schemas.microsoft.com/office/powerpoint/2010/main" val="8412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3288080" cy="369332"/>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Mô hình tổng quan hệ thống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17</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a:cxnSpLocks/>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2FE33-9918-4CFD-8DC7-7B0BE3D8F5EA}"/>
              </a:ext>
            </a:extLst>
          </p:cNvPr>
          <p:cNvSpPr txBox="1"/>
          <p:nvPr/>
        </p:nvSpPr>
        <p:spPr>
          <a:xfrm>
            <a:off x="805615" y="2095459"/>
            <a:ext cx="227096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User</a:t>
            </a:r>
          </a:p>
          <a:p>
            <a:r>
              <a:rPr lang="en-US">
                <a:latin typeface="Arial" panose="020B0604020202020204" pitchFamily="34" charset="0"/>
                <a:cs typeface="Arial" panose="020B0604020202020204" pitchFamily="34" charset="0"/>
              </a:rPr>
              <a:t>(Người dùng)</a:t>
            </a:r>
          </a:p>
        </p:txBody>
      </p:sp>
      <p:pic>
        <p:nvPicPr>
          <p:cNvPr id="23" name="Picture 22">
            <a:extLst>
              <a:ext uri="{FF2B5EF4-FFF2-40B4-BE49-F238E27FC236}">
                <a16:creationId xmlns:a16="http://schemas.microsoft.com/office/drawing/2014/main" id="{69F0D531-0BF7-48A0-9DDB-36C0D1516B7C}"/>
              </a:ext>
            </a:extLst>
          </p:cNvPr>
          <p:cNvPicPr>
            <a:picLocks noChangeAspect="1"/>
          </p:cNvPicPr>
          <p:nvPr/>
        </p:nvPicPr>
        <p:blipFill>
          <a:blip r:embed="rId2"/>
          <a:stretch>
            <a:fillRect/>
          </a:stretch>
        </p:blipFill>
        <p:spPr>
          <a:xfrm>
            <a:off x="3440158" y="2095459"/>
            <a:ext cx="7856492" cy="4381540"/>
          </a:xfrm>
          <a:prstGeom prst="rect">
            <a:avLst/>
          </a:prstGeom>
        </p:spPr>
      </p:pic>
    </p:spTree>
    <p:extLst>
      <p:ext uri="{BB962C8B-B14F-4D97-AF65-F5344CB8AC3E}">
        <p14:creationId xmlns:p14="http://schemas.microsoft.com/office/powerpoint/2010/main" val="37336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anim calcmode="lin" valueType="num">
                                      <p:cBhvr>
                                        <p:cTn id="20" dur="500" fill="hold"/>
                                        <p:tgtEl>
                                          <p:spTgt spid="23"/>
                                        </p:tgtEl>
                                        <p:attrNameLst>
                                          <p:attrName>ppt_x</p:attrName>
                                        </p:attrNameLst>
                                      </p:cBhvr>
                                      <p:tavLst>
                                        <p:tav tm="0">
                                          <p:val>
                                            <p:fltVal val="0.5"/>
                                          </p:val>
                                        </p:tav>
                                        <p:tav tm="100000">
                                          <p:val>
                                            <p:strVal val="#ppt_x"/>
                                          </p:val>
                                        </p:tav>
                                      </p:tavLst>
                                    </p:anim>
                                    <p:anim calcmode="lin" valueType="num">
                                      <p:cBhvr>
                                        <p:cTn id="21"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ộp Văn bản 11">
            <a:extLst>
              <a:ext uri="{FF2B5EF4-FFF2-40B4-BE49-F238E27FC236}">
                <a16:creationId xmlns:a16="http://schemas.microsoft.com/office/drawing/2014/main" id="{FC29D862-35AD-4C75-81EE-9233E4153F7A}"/>
              </a:ext>
            </a:extLst>
          </p:cNvPr>
          <p:cNvSpPr txBox="1"/>
          <p:nvPr/>
        </p:nvSpPr>
        <p:spPr>
          <a:xfrm>
            <a:off x="2953146" y="2850643"/>
            <a:ext cx="6285695" cy="830997"/>
          </a:xfrm>
          <a:prstGeom prst="rect">
            <a:avLst/>
          </a:prstGeom>
          <a:noFill/>
        </p:spPr>
        <p:txBody>
          <a:bodyPr wrap="none" rtlCol="0">
            <a:spAutoFit/>
          </a:bodyPr>
          <a:lstStyle/>
          <a:p>
            <a:r>
              <a:rPr lang="en-US" sz="4800" b="1">
                <a:solidFill>
                  <a:srgbClr val="FF0000"/>
                </a:solidFill>
                <a:latin typeface="+mj-lt"/>
                <a:ea typeface="Tahoma" panose="020B0604030504040204" pitchFamily="34" charset="0"/>
                <a:cs typeface="Tahoma" panose="020B0604030504040204" pitchFamily="34" charset="0"/>
              </a:rPr>
              <a:t>ĐỒ ÁN TỐT NGHIỆP</a:t>
            </a:r>
          </a:p>
        </p:txBody>
      </p:sp>
      <p:sp>
        <p:nvSpPr>
          <p:cNvPr id="5" name="Hộp Văn bản 4">
            <a:extLst>
              <a:ext uri="{FF2B5EF4-FFF2-40B4-BE49-F238E27FC236}">
                <a16:creationId xmlns:a16="http://schemas.microsoft.com/office/drawing/2014/main" id="{21599D73-70C4-49A7-9B92-30B5478687AA}"/>
              </a:ext>
            </a:extLst>
          </p:cNvPr>
          <p:cNvSpPr txBox="1"/>
          <p:nvPr/>
        </p:nvSpPr>
        <p:spPr>
          <a:xfrm>
            <a:off x="4096728" y="4622899"/>
            <a:ext cx="1999265" cy="1169551"/>
          </a:xfrm>
          <a:prstGeom prst="rect">
            <a:avLst/>
          </a:prstGeom>
          <a:noFill/>
        </p:spPr>
        <p:txBody>
          <a:bodyPr wrap="square" rtlCol="0">
            <a:spAutoFit/>
          </a:bodyPr>
          <a:lstStyle/>
          <a:p>
            <a:r>
              <a:rPr lang="en-US" sz="1400" err="1">
                <a:solidFill>
                  <a:schemeClr val="accent1">
                    <a:lumMod val="75000"/>
                  </a:schemeClr>
                </a:solidFill>
                <a:latin typeface="+mj-lt"/>
                <a:ea typeface="Tahoma" panose="020B0604030504040204" pitchFamily="34" charset="0"/>
                <a:cs typeface="Tahoma" panose="020B0604030504040204" pitchFamily="34" charset="0"/>
              </a:rPr>
              <a:t>Giảng</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viên</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hướng</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dẫn</a:t>
            </a:r>
            <a:r>
              <a:rPr lang="en-US" sz="1400">
                <a:solidFill>
                  <a:schemeClr val="accent1">
                    <a:lumMod val="75000"/>
                  </a:schemeClr>
                </a:solidFill>
                <a:latin typeface="+mj-lt"/>
                <a:ea typeface="Tahoma" panose="020B0604030504040204" pitchFamily="34" charset="0"/>
                <a:cs typeface="Tahoma" panose="020B0604030504040204" pitchFamily="34" charset="0"/>
              </a:rPr>
              <a:t>:</a:t>
            </a:r>
          </a:p>
          <a:p>
            <a:r>
              <a:rPr lang="en-US" sz="1400" err="1">
                <a:solidFill>
                  <a:schemeClr val="accent1">
                    <a:lumMod val="75000"/>
                  </a:schemeClr>
                </a:solidFill>
                <a:latin typeface="+mj-lt"/>
                <a:ea typeface="Tahoma" panose="020B0604030504040204" pitchFamily="34" charset="0"/>
                <a:cs typeface="Tahoma" panose="020B0604030504040204" pitchFamily="34" charset="0"/>
              </a:rPr>
              <a:t>Sinh</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viên</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thực</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hiện</a:t>
            </a:r>
            <a:r>
              <a:rPr lang="en-US" sz="1400">
                <a:solidFill>
                  <a:schemeClr val="accent1">
                    <a:lumMod val="75000"/>
                  </a:schemeClr>
                </a:solidFill>
                <a:latin typeface="+mj-lt"/>
                <a:ea typeface="Tahoma" panose="020B0604030504040204" pitchFamily="34" charset="0"/>
                <a:cs typeface="Tahoma" panose="020B0604030504040204" pitchFamily="34" charset="0"/>
              </a:rPr>
              <a:t>: </a:t>
            </a:r>
          </a:p>
          <a:p>
            <a:r>
              <a:rPr lang="en-US" sz="1400" err="1">
                <a:solidFill>
                  <a:schemeClr val="accent1">
                    <a:lumMod val="75000"/>
                  </a:schemeClr>
                </a:solidFill>
                <a:latin typeface="+mj-lt"/>
                <a:ea typeface="Tahoma" panose="020B0604030504040204" pitchFamily="34" charset="0"/>
                <a:cs typeface="Tahoma" panose="020B0604030504040204" pitchFamily="34" charset="0"/>
              </a:rPr>
              <a:t>Mã</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sinh</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viên</a:t>
            </a:r>
            <a:r>
              <a:rPr lang="en-US" sz="1400">
                <a:solidFill>
                  <a:schemeClr val="accent1">
                    <a:lumMod val="75000"/>
                  </a:schemeClr>
                </a:solidFill>
                <a:latin typeface="+mj-lt"/>
                <a:ea typeface="Tahoma" panose="020B0604030504040204" pitchFamily="34" charset="0"/>
                <a:cs typeface="Tahoma" panose="020B0604030504040204" pitchFamily="34" charset="0"/>
              </a:rPr>
              <a:t>: </a:t>
            </a:r>
          </a:p>
          <a:p>
            <a:r>
              <a:rPr lang="en-US" sz="1400" err="1">
                <a:solidFill>
                  <a:schemeClr val="accent1">
                    <a:lumMod val="75000"/>
                  </a:schemeClr>
                </a:solidFill>
                <a:latin typeface="+mj-lt"/>
                <a:ea typeface="Tahoma" panose="020B0604030504040204" pitchFamily="34" charset="0"/>
                <a:cs typeface="Tahoma" panose="020B0604030504040204" pitchFamily="34" charset="0"/>
              </a:rPr>
              <a:t>Lớp</a:t>
            </a:r>
            <a:r>
              <a:rPr lang="en-US" sz="1400">
                <a:solidFill>
                  <a:schemeClr val="accent1">
                    <a:lumMod val="75000"/>
                  </a:schemeClr>
                </a:solidFill>
                <a:latin typeface="+mj-lt"/>
                <a:ea typeface="Tahoma" panose="020B0604030504040204" pitchFamily="34" charset="0"/>
                <a:cs typeface="Tahoma" panose="020B0604030504040204" pitchFamily="34" charset="0"/>
              </a:rPr>
              <a:t>: </a:t>
            </a:r>
          </a:p>
          <a:p>
            <a:r>
              <a:rPr lang="en-US" sz="1400" err="1">
                <a:solidFill>
                  <a:schemeClr val="accent1">
                    <a:lumMod val="75000"/>
                  </a:schemeClr>
                </a:solidFill>
                <a:latin typeface="+mj-lt"/>
                <a:ea typeface="Tahoma" panose="020B0604030504040204" pitchFamily="34" charset="0"/>
                <a:cs typeface="Tahoma" panose="020B0604030504040204" pitchFamily="34" charset="0"/>
              </a:rPr>
              <a:t>Khóa</a:t>
            </a:r>
            <a:r>
              <a:rPr lang="en-US" sz="1400">
                <a:solidFill>
                  <a:schemeClr val="accent1">
                    <a:lumMod val="75000"/>
                  </a:schemeClr>
                </a:solidFill>
                <a:latin typeface="+mj-lt"/>
                <a:ea typeface="Tahoma" panose="020B0604030504040204" pitchFamily="34" charset="0"/>
                <a:cs typeface="Tahoma" panose="020B0604030504040204" pitchFamily="34" charset="0"/>
              </a:rPr>
              <a:t>: </a:t>
            </a:r>
          </a:p>
        </p:txBody>
      </p:sp>
      <p:sp>
        <p:nvSpPr>
          <p:cNvPr id="15" name="Hộp Văn bản 14">
            <a:extLst>
              <a:ext uri="{FF2B5EF4-FFF2-40B4-BE49-F238E27FC236}">
                <a16:creationId xmlns:a16="http://schemas.microsoft.com/office/drawing/2014/main" id="{74F936A6-E90C-44CB-8308-903046118E05}"/>
              </a:ext>
            </a:extLst>
          </p:cNvPr>
          <p:cNvSpPr txBox="1"/>
          <p:nvPr/>
        </p:nvSpPr>
        <p:spPr>
          <a:xfrm>
            <a:off x="6095993" y="4622900"/>
            <a:ext cx="1908135" cy="1169551"/>
          </a:xfrm>
          <a:prstGeom prst="rect">
            <a:avLst/>
          </a:prstGeom>
          <a:noFill/>
        </p:spPr>
        <p:txBody>
          <a:bodyPr wrap="square">
            <a:spAutoFit/>
          </a:bodyPr>
          <a:lstStyle/>
          <a:p>
            <a:r>
              <a:rPr lang="en-US" sz="1400" err="1">
                <a:solidFill>
                  <a:schemeClr val="accent1">
                    <a:lumMod val="75000"/>
                  </a:schemeClr>
                </a:solidFill>
                <a:latin typeface="+mj-lt"/>
                <a:ea typeface="Tahoma" panose="020B0604030504040204" pitchFamily="34" charset="0"/>
                <a:cs typeface="Tahoma" panose="020B0604030504040204" pitchFamily="34" charset="0"/>
              </a:rPr>
              <a:t>Th.S</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Lương</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Khánh</a:t>
            </a:r>
            <a:r>
              <a:rPr lang="en-US" sz="1400">
                <a:solidFill>
                  <a:schemeClr val="accent1">
                    <a:lumMod val="75000"/>
                  </a:schemeClr>
                </a:solidFill>
                <a:latin typeface="+mj-lt"/>
                <a:ea typeface="Tahoma" panose="020B0604030504040204" pitchFamily="34" charset="0"/>
                <a:cs typeface="Tahoma" panose="020B0604030504040204" pitchFamily="34" charset="0"/>
              </a:rPr>
              <a:t> </a:t>
            </a:r>
            <a:r>
              <a:rPr lang="en-US" sz="1400" err="1">
                <a:solidFill>
                  <a:schemeClr val="accent1">
                    <a:lumMod val="75000"/>
                  </a:schemeClr>
                </a:solidFill>
                <a:latin typeface="+mj-lt"/>
                <a:ea typeface="Tahoma" panose="020B0604030504040204" pitchFamily="34" charset="0"/>
                <a:cs typeface="Tahoma" panose="020B0604030504040204" pitchFamily="34" charset="0"/>
              </a:rPr>
              <a:t>Tý</a:t>
            </a:r>
            <a:endParaRPr lang="en-US" sz="1400">
              <a:solidFill>
                <a:schemeClr val="accent1">
                  <a:lumMod val="75000"/>
                </a:schemeClr>
              </a:solidFill>
              <a:latin typeface="+mj-lt"/>
              <a:ea typeface="Tahoma" panose="020B0604030504040204" pitchFamily="34" charset="0"/>
              <a:cs typeface="Tahoma" panose="020B0604030504040204" pitchFamily="34" charset="0"/>
            </a:endParaRPr>
          </a:p>
          <a:p>
            <a:r>
              <a:rPr lang="en-US" sz="1400" err="1">
                <a:solidFill>
                  <a:schemeClr val="accent1">
                    <a:lumMod val="75000"/>
                  </a:schemeClr>
                </a:solidFill>
                <a:latin typeface="+mj-lt"/>
                <a:ea typeface="Tahoma" panose="020B0604030504040204" pitchFamily="34" charset="0"/>
                <a:cs typeface="Tahoma" panose="020B0604030504040204" pitchFamily="34" charset="0"/>
              </a:rPr>
              <a:t>Nguyễn</a:t>
            </a:r>
            <a:r>
              <a:rPr lang="en-US" sz="1400">
                <a:solidFill>
                  <a:schemeClr val="accent1">
                    <a:lumMod val="75000"/>
                  </a:schemeClr>
                </a:solidFill>
                <a:latin typeface="+mj-lt"/>
                <a:ea typeface="Tahoma" panose="020B0604030504040204" pitchFamily="34" charset="0"/>
                <a:cs typeface="Tahoma" panose="020B0604030504040204" pitchFamily="34" charset="0"/>
              </a:rPr>
              <a:t> Anh </a:t>
            </a:r>
            <a:r>
              <a:rPr lang="en-US" sz="1400" err="1">
                <a:solidFill>
                  <a:schemeClr val="accent1">
                    <a:lumMod val="75000"/>
                  </a:schemeClr>
                </a:solidFill>
                <a:latin typeface="+mj-lt"/>
                <a:ea typeface="Tahoma" panose="020B0604030504040204" pitchFamily="34" charset="0"/>
                <a:cs typeface="Tahoma" panose="020B0604030504040204" pitchFamily="34" charset="0"/>
              </a:rPr>
              <a:t>Việt</a:t>
            </a:r>
            <a:endParaRPr lang="en-US" sz="1400">
              <a:solidFill>
                <a:schemeClr val="accent1">
                  <a:lumMod val="75000"/>
                </a:schemeClr>
              </a:solidFill>
              <a:latin typeface="+mj-lt"/>
              <a:ea typeface="Tahoma" panose="020B0604030504040204" pitchFamily="34" charset="0"/>
              <a:cs typeface="Tahoma" panose="020B0604030504040204" pitchFamily="34" charset="0"/>
            </a:endParaRPr>
          </a:p>
          <a:p>
            <a:r>
              <a:rPr lang="en-US" sz="1400">
                <a:solidFill>
                  <a:schemeClr val="accent1">
                    <a:lumMod val="75000"/>
                  </a:schemeClr>
                </a:solidFill>
                <a:latin typeface="+mj-lt"/>
                <a:ea typeface="Tahoma" panose="020B0604030504040204" pitchFamily="34" charset="0"/>
                <a:cs typeface="Tahoma" panose="020B0604030504040204" pitchFamily="34" charset="0"/>
              </a:rPr>
              <a:t>K13C04A004</a:t>
            </a:r>
          </a:p>
          <a:p>
            <a:r>
              <a:rPr lang="en-US" sz="1400">
                <a:solidFill>
                  <a:schemeClr val="accent1">
                    <a:lumMod val="75000"/>
                  </a:schemeClr>
                </a:solidFill>
                <a:latin typeface="+mj-lt"/>
                <a:ea typeface="Tahoma" panose="020B0604030504040204" pitchFamily="34" charset="0"/>
                <a:cs typeface="Tahoma" panose="020B0604030504040204" pitchFamily="34" charset="0"/>
              </a:rPr>
              <a:t>K13C04A</a:t>
            </a:r>
          </a:p>
          <a:p>
            <a:r>
              <a:rPr lang="en-US" sz="1400">
                <a:solidFill>
                  <a:schemeClr val="accent1">
                    <a:lumMod val="75000"/>
                  </a:schemeClr>
                </a:solidFill>
                <a:latin typeface="+mj-lt"/>
                <a:ea typeface="Tahoma" panose="020B0604030504040204" pitchFamily="34" charset="0"/>
                <a:cs typeface="Tahoma" panose="020B0604030504040204" pitchFamily="34" charset="0"/>
              </a:rPr>
              <a:t>K13</a:t>
            </a:r>
          </a:p>
        </p:txBody>
      </p:sp>
      <p:sp>
        <p:nvSpPr>
          <p:cNvPr id="7" name="!!NOIDUNG">
            <a:extLst>
              <a:ext uri="{FF2B5EF4-FFF2-40B4-BE49-F238E27FC236}">
                <a16:creationId xmlns:a16="http://schemas.microsoft.com/office/drawing/2014/main" id="{7CE5CD23-2835-4F4D-BDA2-40E7F141017E}"/>
              </a:ext>
            </a:extLst>
          </p:cNvPr>
          <p:cNvSpPr txBox="1"/>
          <p:nvPr/>
        </p:nvSpPr>
        <p:spPr>
          <a:xfrm>
            <a:off x="159903" y="2474386"/>
            <a:ext cx="11525421" cy="1796902"/>
          </a:xfrm>
          <a:prstGeom prst="rect">
            <a:avLst/>
          </a:prstGeom>
          <a:noFill/>
        </p:spPr>
        <p:txBody>
          <a:bodyPr wrap="square" rtlCol="0">
            <a:spAutoFit/>
          </a:bodyPr>
          <a:lstStyle/>
          <a:p>
            <a:pPr marL="273685" indent="-273685" algn="ctr">
              <a:lnSpc>
                <a:spcPct val="120000"/>
              </a:lnSpc>
              <a:spcBef>
                <a:spcPts val="600"/>
              </a:spcBef>
              <a:spcAft>
                <a:spcPts val="600"/>
              </a:spcAft>
            </a:pPr>
            <a:r>
              <a:rPr lang="en-US" sz="2800" b="1">
                <a:solidFill>
                  <a:srgbClr val="FF0000"/>
                </a:solidFill>
                <a:latin typeface="+mj-lt"/>
                <a:ea typeface="Tahoma" panose="020B0604030504040204" pitchFamily="34" charset="0"/>
                <a:cs typeface="Tahoma" panose="020B0604030504040204" pitchFamily="34" charset="0"/>
              </a:rPr>
              <a:t>ĐỀ TÀI: </a:t>
            </a:r>
          </a:p>
          <a:p>
            <a:pPr marL="273685" indent="-273685" algn="ctr">
              <a:lnSpc>
                <a:spcPct val="120000"/>
              </a:lnSpc>
              <a:spcBef>
                <a:spcPts val="600"/>
              </a:spcBef>
              <a:spcAft>
                <a:spcPts val="600"/>
              </a:spcAft>
            </a:pPr>
            <a:r>
              <a:rPr lang="en-US" sz="2800" b="1">
                <a:solidFill>
                  <a:srgbClr val="FF0000"/>
                </a:solidFill>
                <a:latin typeface="+mj-lt"/>
                <a:ea typeface="Tahoma" panose="020B0604030504040204" pitchFamily="34" charset="0"/>
                <a:cs typeface="Tahoma" panose="020B0604030504040204" pitchFamily="34" charset="0"/>
              </a:rPr>
              <a:t>XÂY DỰNG WEBSITE HỌC TẬP TRỰC TUYẾN</a:t>
            </a:r>
          </a:p>
          <a:p>
            <a:pPr marL="273685" indent="-273685" algn="ctr">
              <a:lnSpc>
                <a:spcPct val="120000"/>
              </a:lnSpc>
              <a:spcBef>
                <a:spcPts val="600"/>
              </a:spcBef>
              <a:spcAft>
                <a:spcPts val="600"/>
              </a:spcAft>
            </a:pPr>
            <a:r>
              <a:rPr lang="en-US" sz="2200" b="1" err="1">
                <a:solidFill>
                  <a:srgbClr val="FF0000"/>
                </a:solidFill>
                <a:effectLst/>
                <a:latin typeface="+mj-lt"/>
                <a:ea typeface="Tahoma" panose="020B0604030504040204" pitchFamily="34" charset="0"/>
                <a:cs typeface="Tahoma" panose="020B0604030504040204" pitchFamily="34" charset="0"/>
              </a:rPr>
              <a:t>Ngành</a:t>
            </a:r>
            <a:r>
              <a:rPr lang="en-US" sz="2200" b="1">
                <a:solidFill>
                  <a:srgbClr val="FF0000"/>
                </a:solidFill>
                <a:effectLst/>
                <a:latin typeface="+mj-lt"/>
                <a:ea typeface="Tahoma" panose="020B0604030504040204" pitchFamily="34" charset="0"/>
                <a:cs typeface="Tahoma" panose="020B0604030504040204" pitchFamily="34" charset="0"/>
              </a:rPr>
              <a:t> </a:t>
            </a:r>
            <a:r>
              <a:rPr lang="en-US" sz="2200" b="1" err="1">
                <a:solidFill>
                  <a:srgbClr val="FF0000"/>
                </a:solidFill>
                <a:effectLst/>
                <a:latin typeface="+mj-lt"/>
                <a:ea typeface="Tahoma" panose="020B0604030504040204" pitchFamily="34" charset="0"/>
                <a:cs typeface="Tahoma" panose="020B0604030504040204" pitchFamily="34" charset="0"/>
              </a:rPr>
              <a:t>công</a:t>
            </a:r>
            <a:r>
              <a:rPr lang="en-US" sz="2200" b="1">
                <a:solidFill>
                  <a:srgbClr val="FF0000"/>
                </a:solidFill>
                <a:effectLst/>
                <a:latin typeface="+mj-lt"/>
                <a:ea typeface="Tahoma" panose="020B0604030504040204" pitchFamily="34" charset="0"/>
                <a:cs typeface="Tahoma" panose="020B0604030504040204" pitchFamily="34" charset="0"/>
              </a:rPr>
              <a:t> </a:t>
            </a:r>
            <a:r>
              <a:rPr lang="en-US" sz="2200" b="1" err="1">
                <a:solidFill>
                  <a:srgbClr val="FF0000"/>
                </a:solidFill>
                <a:effectLst/>
                <a:latin typeface="+mj-lt"/>
                <a:ea typeface="Tahoma" panose="020B0604030504040204" pitchFamily="34" charset="0"/>
                <a:cs typeface="Tahoma" panose="020B0604030504040204" pitchFamily="34" charset="0"/>
              </a:rPr>
              <a:t>nghệ</a:t>
            </a:r>
            <a:r>
              <a:rPr lang="en-US" sz="2200" b="1">
                <a:solidFill>
                  <a:srgbClr val="FF0000"/>
                </a:solidFill>
                <a:effectLst/>
                <a:latin typeface="+mj-lt"/>
                <a:ea typeface="Tahoma" panose="020B0604030504040204" pitchFamily="34" charset="0"/>
                <a:cs typeface="Tahoma" panose="020B0604030504040204" pitchFamily="34" charset="0"/>
              </a:rPr>
              <a:t> </a:t>
            </a:r>
            <a:r>
              <a:rPr lang="en-US" sz="2200" b="1" err="1">
                <a:solidFill>
                  <a:srgbClr val="FF0000"/>
                </a:solidFill>
                <a:effectLst/>
                <a:latin typeface="+mj-lt"/>
                <a:ea typeface="Tahoma" panose="020B0604030504040204" pitchFamily="34" charset="0"/>
                <a:cs typeface="Tahoma" panose="020B0604030504040204" pitchFamily="34" charset="0"/>
              </a:rPr>
              <a:t>thông</a:t>
            </a:r>
            <a:r>
              <a:rPr lang="en-US" sz="2200" b="1">
                <a:solidFill>
                  <a:srgbClr val="FF0000"/>
                </a:solidFill>
                <a:effectLst/>
                <a:latin typeface="+mj-lt"/>
                <a:ea typeface="Tahoma" panose="020B0604030504040204" pitchFamily="34" charset="0"/>
                <a:cs typeface="Tahoma" panose="020B0604030504040204" pitchFamily="34" charset="0"/>
              </a:rPr>
              <a:t> tin</a:t>
            </a:r>
            <a:endParaRPr lang="en-US" sz="2200">
              <a:solidFill>
                <a:srgbClr val="FF0000"/>
              </a:solidFill>
              <a:effectLst/>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2010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3288080"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Mô hình tổng quan hệ thống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18</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D64909-8CE7-4749-80C8-AA06E02C11E1}"/>
              </a:ext>
            </a:extLst>
          </p:cNvPr>
          <p:cNvPicPr>
            <a:picLocks noChangeAspect="1"/>
          </p:cNvPicPr>
          <p:nvPr/>
        </p:nvPicPr>
        <p:blipFill>
          <a:blip r:embed="rId2"/>
          <a:stretch>
            <a:fillRect/>
          </a:stretch>
        </p:blipFill>
        <p:spPr>
          <a:xfrm>
            <a:off x="3110495" y="2209801"/>
            <a:ext cx="8258178" cy="4267196"/>
          </a:xfrm>
          <a:prstGeom prst="rect">
            <a:avLst/>
          </a:prstGeom>
        </p:spPr>
      </p:pic>
      <p:sp>
        <p:nvSpPr>
          <p:cNvPr id="19" name="TextBox 18">
            <a:extLst>
              <a:ext uri="{FF2B5EF4-FFF2-40B4-BE49-F238E27FC236}">
                <a16:creationId xmlns:a16="http://schemas.microsoft.com/office/drawing/2014/main" id="{1722FE33-9918-4CFD-8DC7-7B0BE3D8F5EA}"/>
              </a:ext>
            </a:extLst>
          </p:cNvPr>
          <p:cNvSpPr txBox="1"/>
          <p:nvPr/>
        </p:nvSpPr>
        <p:spPr>
          <a:xfrm>
            <a:off x="805615" y="2095459"/>
            <a:ext cx="227096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Admin</a:t>
            </a:r>
          </a:p>
          <a:p>
            <a:r>
              <a:rPr lang="en-US">
                <a:latin typeface="Arial" panose="020B0604020202020204" pitchFamily="34" charset="0"/>
                <a:cs typeface="Arial" panose="020B0604020202020204" pitchFamily="34" charset="0"/>
              </a:rPr>
              <a:t>(Người quản trị)</a:t>
            </a:r>
          </a:p>
        </p:txBody>
      </p:sp>
    </p:spTree>
    <p:extLst>
      <p:ext uri="{BB962C8B-B14F-4D97-AF65-F5344CB8AC3E}">
        <p14:creationId xmlns:p14="http://schemas.microsoft.com/office/powerpoint/2010/main" val="428845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209544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Thiết kế hệ thống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19</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D64909-8CE7-4749-80C8-AA06E02C11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93995" y="2209801"/>
            <a:ext cx="7692390" cy="4267196"/>
          </a:xfrm>
          <a:prstGeom prst="rect">
            <a:avLst/>
          </a:prstGeom>
        </p:spPr>
      </p:pic>
      <p:sp>
        <p:nvSpPr>
          <p:cNvPr id="19" name="TextBox 18">
            <a:extLst>
              <a:ext uri="{FF2B5EF4-FFF2-40B4-BE49-F238E27FC236}">
                <a16:creationId xmlns:a16="http://schemas.microsoft.com/office/drawing/2014/main" id="{1722FE33-9918-4CFD-8DC7-7B0BE3D8F5EA}"/>
              </a:ext>
            </a:extLst>
          </p:cNvPr>
          <p:cNvSpPr txBox="1"/>
          <p:nvPr/>
        </p:nvSpPr>
        <p:spPr>
          <a:xfrm>
            <a:off x="805615" y="2095459"/>
            <a:ext cx="227096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UseCase tổng quan</a:t>
            </a:r>
          </a:p>
        </p:txBody>
      </p:sp>
    </p:spTree>
    <p:extLst>
      <p:ext uri="{BB962C8B-B14F-4D97-AF65-F5344CB8AC3E}">
        <p14:creationId xmlns:p14="http://schemas.microsoft.com/office/powerpoint/2010/main" val="39613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out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209544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Thiết kế hệ thống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20</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1D64909-8CE7-4749-80C8-AA06E02C11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46637" y="2157143"/>
            <a:ext cx="5091146" cy="434339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9" name="TextBox 18">
            <a:extLst>
              <a:ext uri="{FF2B5EF4-FFF2-40B4-BE49-F238E27FC236}">
                <a16:creationId xmlns:a16="http://schemas.microsoft.com/office/drawing/2014/main" id="{1722FE33-9918-4CFD-8DC7-7B0BE3D8F5EA}"/>
              </a:ext>
            </a:extLst>
          </p:cNvPr>
          <p:cNvSpPr txBox="1"/>
          <p:nvPr/>
        </p:nvSpPr>
        <p:spPr>
          <a:xfrm>
            <a:off x="805615" y="2095459"/>
            <a:ext cx="263291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Biểu đồ hoạt động tìm kiếm</a:t>
            </a:r>
          </a:p>
        </p:txBody>
      </p:sp>
      <p:pic>
        <p:nvPicPr>
          <p:cNvPr id="21" name="Picture 20">
            <a:extLst>
              <a:ext uri="{FF2B5EF4-FFF2-40B4-BE49-F238E27FC236}">
                <a16:creationId xmlns:a16="http://schemas.microsoft.com/office/drawing/2014/main" id="{0D238924-169E-43BD-B82F-12780F4CA8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46637" y="2157143"/>
            <a:ext cx="5243546" cy="43433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2" name="TextBox 21">
            <a:extLst>
              <a:ext uri="{FF2B5EF4-FFF2-40B4-BE49-F238E27FC236}">
                <a16:creationId xmlns:a16="http://schemas.microsoft.com/office/drawing/2014/main" id="{F5CD1113-6A94-420A-9E82-5283808A547E}"/>
              </a:ext>
            </a:extLst>
          </p:cNvPr>
          <p:cNvSpPr txBox="1"/>
          <p:nvPr/>
        </p:nvSpPr>
        <p:spPr>
          <a:xfrm>
            <a:off x="805615" y="2782669"/>
            <a:ext cx="263291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Biểu đồ hoạt động quản lý khóa học</a:t>
            </a:r>
          </a:p>
        </p:txBody>
      </p:sp>
      <p:sp>
        <p:nvSpPr>
          <p:cNvPr id="23" name="TextBox 22">
            <a:extLst>
              <a:ext uri="{FF2B5EF4-FFF2-40B4-BE49-F238E27FC236}">
                <a16:creationId xmlns:a16="http://schemas.microsoft.com/office/drawing/2014/main" id="{B75A74D3-112A-4E31-B9AC-4FDB5943E894}"/>
              </a:ext>
            </a:extLst>
          </p:cNvPr>
          <p:cNvSpPr txBox="1"/>
          <p:nvPr/>
        </p:nvSpPr>
        <p:spPr>
          <a:xfrm>
            <a:off x="805615" y="3480236"/>
            <a:ext cx="263291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Biểu đồ hoạt động quản lý Bài viết</a:t>
            </a:r>
          </a:p>
        </p:txBody>
      </p:sp>
      <p:sp>
        <p:nvSpPr>
          <p:cNvPr id="26" name="TextBox 25">
            <a:extLst>
              <a:ext uri="{FF2B5EF4-FFF2-40B4-BE49-F238E27FC236}">
                <a16:creationId xmlns:a16="http://schemas.microsoft.com/office/drawing/2014/main" id="{0D58D72C-E527-4D8B-BBA0-1612C5401C39}"/>
              </a:ext>
            </a:extLst>
          </p:cNvPr>
          <p:cNvSpPr txBox="1"/>
          <p:nvPr/>
        </p:nvSpPr>
        <p:spPr>
          <a:xfrm>
            <a:off x="796424" y="4197071"/>
            <a:ext cx="2632910"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Biểu đồ hoạt động Thống kê</a:t>
            </a:r>
          </a:p>
        </p:txBody>
      </p:sp>
      <p:pic>
        <p:nvPicPr>
          <p:cNvPr id="27" name="Picture 26">
            <a:extLst>
              <a:ext uri="{FF2B5EF4-FFF2-40B4-BE49-F238E27FC236}">
                <a16:creationId xmlns:a16="http://schemas.microsoft.com/office/drawing/2014/main" id="{8D3B79FF-F1B7-4CA7-9F98-6264481945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046637" y="2157784"/>
            <a:ext cx="5243546" cy="43433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8" name="Picture 27">
            <a:extLst>
              <a:ext uri="{FF2B5EF4-FFF2-40B4-BE49-F238E27FC236}">
                <a16:creationId xmlns:a16="http://schemas.microsoft.com/office/drawing/2014/main" id="{7AE705E1-1875-4116-8F7C-E0B2187D96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46637" y="2157142"/>
            <a:ext cx="5243546" cy="434339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070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iterate type="lt">
                                    <p:tmPct val="0"/>
                                  </p:iterate>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anim calcmode="lin" valueType="num">
                                      <p:cBhvr>
                                        <p:cTn id="1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6" presetClass="emph" presetSubtype="0" fill="hold" grpId="0" nodeType="afterEffect">
                                  <p:stCondLst>
                                    <p:cond delay="0"/>
                                  </p:stCondLst>
                                  <p:iterate type="lt">
                                    <p:tmPct val="4000"/>
                                  </p:iterate>
                                  <p:childTnLst>
                                    <p:set>
                                      <p:cBhvr override="childStyle">
                                        <p:cTn id="23" dur="500" fill="hold"/>
                                        <p:tgtEl>
                                          <p:spTgt spid="19">
                                            <p:txEl>
                                              <p:pRg st="0" end="0"/>
                                            </p:txEl>
                                          </p:spTgt>
                                        </p:tgtEl>
                                        <p:attrNameLst>
                                          <p:attrName>style.color</p:attrName>
                                        </p:attrNameLst>
                                      </p:cBhvr>
                                      <p:to>
                                        <p:clrVal>
                                          <a:schemeClr val="accent2"/>
                                        </p:clrVal>
                                      </p:to>
                                    </p:set>
                                    <p:set>
                                      <p:cBhvr>
                                        <p:cTn id="24" dur="500" fill="hold"/>
                                        <p:tgtEl>
                                          <p:spTgt spid="19">
                                            <p:txEl>
                                              <p:pRg st="0" end="0"/>
                                            </p:txEl>
                                          </p:spTgt>
                                        </p:tgtEl>
                                        <p:attrNameLst>
                                          <p:attrName>fillcolor</p:attrName>
                                        </p:attrNameLst>
                                      </p:cBhvr>
                                      <p:to>
                                        <p:clrVal>
                                          <a:schemeClr val="accent2"/>
                                        </p:clrVal>
                                      </p:to>
                                    </p:set>
                                    <p:set>
                                      <p:cBhvr>
                                        <p:cTn id="25" dur="500" fill="hold"/>
                                        <p:tgtEl>
                                          <p:spTgt spid="19">
                                            <p:txEl>
                                              <p:pRg st="0" end="0"/>
                                            </p:txEl>
                                          </p:spTgt>
                                        </p:tgtEl>
                                        <p:attrNameLst>
                                          <p:attrName>fill.type</p:attrName>
                                        </p:attrNameLst>
                                      </p:cBhvr>
                                      <p:to>
                                        <p:strVal val="solid"/>
                                      </p:to>
                                    </p:set>
                                  </p:childTnLst>
                                </p:cTn>
                              </p:par>
                            </p:childTnLst>
                          </p:cTn>
                        </p:par>
                        <p:par>
                          <p:cTn id="26" fill="hold">
                            <p:stCondLst>
                              <p:cond delay="1900"/>
                            </p:stCondLst>
                            <p:childTnLst>
                              <p:par>
                                <p:cTn id="27" presetID="16" presetClass="entr" presetSubtype="37"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outVertical)">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iterate type="lt">
                                    <p:tmPct val="0"/>
                                  </p:iterate>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16" presetClass="emph" presetSubtype="0" fill="hold" grpId="1" nodeType="afterEffect">
                                  <p:stCondLst>
                                    <p:cond delay="0"/>
                                  </p:stCondLst>
                                  <p:iterate type="lt">
                                    <p:tmPct val="4000"/>
                                  </p:iterate>
                                  <p:childTnLst>
                                    <p:set>
                                      <p:cBhvr override="childStyle">
                                        <p:cTn id="39" dur="500" fill="hold"/>
                                        <p:tgtEl>
                                          <p:spTgt spid="22"/>
                                        </p:tgtEl>
                                        <p:attrNameLst>
                                          <p:attrName>style.color</p:attrName>
                                        </p:attrNameLst>
                                      </p:cBhvr>
                                      <p:to>
                                        <p:clrVal>
                                          <a:schemeClr val="accent2"/>
                                        </p:clrVal>
                                      </p:to>
                                    </p:set>
                                    <p:set>
                                      <p:cBhvr>
                                        <p:cTn id="40" dur="500" fill="hold"/>
                                        <p:tgtEl>
                                          <p:spTgt spid="22"/>
                                        </p:tgtEl>
                                        <p:attrNameLst>
                                          <p:attrName>fillcolor</p:attrName>
                                        </p:attrNameLst>
                                      </p:cBhvr>
                                      <p:to>
                                        <p:clrVal>
                                          <a:schemeClr val="accent2"/>
                                        </p:clrVal>
                                      </p:to>
                                    </p:set>
                                    <p:set>
                                      <p:cBhvr>
                                        <p:cTn id="41" dur="500" fill="hold"/>
                                        <p:tgtEl>
                                          <p:spTgt spid="22"/>
                                        </p:tgtEl>
                                        <p:attrNameLst>
                                          <p:attrName>fill.type</p:attrName>
                                        </p:attrNameLst>
                                      </p:cBhvr>
                                      <p:to>
                                        <p:strVal val="solid"/>
                                      </p:to>
                                    </p:set>
                                  </p:childTnLst>
                                </p:cTn>
                              </p:par>
                              <p:par>
                                <p:cTn id="42" presetID="16" presetClass="emph" presetSubtype="0" fill="hold" grpId="1" nodeType="withEffect">
                                  <p:stCondLst>
                                    <p:cond delay="0"/>
                                  </p:stCondLst>
                                  <p:iterate type="lt">
                                    <p:tmPct val="4000"/>
                                  </p:iterate>
                                  <p:childTnLst>
                                    <p:set>
                                      <p:cBhvr override="childStyle">
                                        <p:cTn id="43" dur="500" fill="hold"/>
                                        <p:tgtEl>
                                          <p:spTgt spid="19">
                                            <p:txEl>
                                              <p:pRg st="0" end="0"/>
                                            </p:txEl>
                                          </p:spTgt>
                                        </p:tgtEl>
                                        <p:attrNameLst>
                                          <p:attrName>style.color</p:attrName>
                                        </p:attrNameLst>
                                      </p:cBhvr>
                                      <p:to>
                                        <p:clrVal>
                                          <a:schemeClr val="tx1"/>
                                        </p:clrVal>
                                      </p:to>
                                    </p:set>
                                    <p:set>
                                      <p:cBhvr>
                                        <p:cTn id="44" dur="500" fill="hold"/>
                                        <p:tgtEl>
                                          <p:spTgt spid="19">
                                            <p:txEl>
                                              <p:pRg st="0" end="0"/>
                                            </p:txEl>
                                          </p:spTgt>
                                        </p:tgtEl>
                                        <p:attrNameLst>
                                          <p:attrName>fillcolor</p:attrName>
                                        </p:attrNameLst>
                                      </p:cBhvr>
                                      <p:to>
                                        <p:clrVal>
                                          <a:schemeClr val="tx1"/>
                                        </p:clrVal>
                                      </p:to>
                                    </p:set>
                                    <p:set>
                                      <p:cBhvr>
                                        <p:cTn id="45" dur="500" fill="hold"/>
                                        <p:tgtEl>
                                          <p:spTgt spid="19">
                                            <p:txEl>
                                              <p:pRg st="0" end="0"/>
                                            </p:txEl>
                                          </p:spTgt>
                                        </p:tgtEl>
                                        <p:attrNameLst>
                                          <p:attrName>fill.type</p:attrName>
                                        </p:attrNameLst>
                                      </p:cBhvr>
                                      <p:to>
                                        <p:strVal val="solid"/>
                                      </p:to>
                                    </p:set>
                                  </p:childTnLst>
                                </p:cTn>
                              </p:par>
                            </p:childTnLst>
                          </p:cTn>
                        </p:par>
                        <p:par>
                          <p:cTn id="46" fill="hold">
                            <p:stCondLst>
                              <p:cond delay="2020"/>
                            </p:stCondLst>
                            <p:childTnLst>
                              <p:par>
                                <p:cTn id="47" presetID="16" presetClass="entr" presetSubtype="37"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outVertical)">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iterate type="lt">
                                    <p:tmPct val="0"/>
                                  </p:iterate>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16" presetClass="emph" presetSubtype="0" fill="hold" grpId="1" nodeType="afterEffect">
                                  <p:stCondLst>
                                    <p:cond delay="0"/>
                                  </p:stCondLst>
                                  <p:iterate type="lt">
                                    <p:tmPct val="4000"/>
                                  </p:iterate>
                                  <p:childTnLst>
                                    <p:set>
                                      <p:cBhvr override="childStyle">
                                        <p:cTn id="59" dur="500" fill="hold"/>
                                        <p:tgtEl>
                                          <p:spTgt spid="23"/>
                                        </p:tgtEl>
                                        <p:attrNameLst>
                                          <p:attrName>style.color</p:attrName>
                                        </p:attrNameLst>
                                      </p:cBhvr>
                                      <p:to>
                                        <p:clrVal>
                                          <a:schemeClr val="accent2"/>
                                        </p:clrVal>
                                      </p:to>
                                    </p:set>
                                    <p:set>
                                      <p:cBhvr>
                                        <p:cTn id="60" dur="500" fill="hold"/>
                                        <p:tgtEl>
                                          <p:spTgt spid="23"/>
                                        </p:tgtEl>
                                        <p:attrNameLst>
                                          <p:attrName>fillcolor</p:attrName>
                                        </p:attrNameLst>
                                      </p:cBhvr>
                                      <p:to>
                                        <p:clrVal>
                                          <a:schemeClr val="accent2"/>
                                        </p:clrVal>
                                      </p:to>
                                    </p:set>
                                    <p:set>
                                      <p:cBhvr>
                                        <p:cTn id="61" dur="500" fill="hold"/>
                                        <p:tgtEl>
                                          <p:spTgt spid="23"/>
                                        </p:tgtEl>
                                        <p:attrNameLst>
                                          <p:attrName>fill.type</p:attrName>
                                        </p:attrNameLst>
                                      </p:cBhvr>
                                      <p:to>
                                        <p:strVal val="solid"/>
                                      </p:to>
                                    </p:set>
                                  </p:childTnLst>
                                </p:cTn>
                              </p:par>
                              <p:par>
                                <p:cTn id="62" presetID="16" presetClass="emph" presetSubtype="0" fill="hold" grpId="2" nodeType="withEffect">
                                  <p:stCondLst>
                                    <p:cond delay="0"/>
                                  </p:stCondLst>
                                  <p:iterate type="lt">
                                    <p:tmPct val="4000"/>
                                  </p:iterate>
                                  <p:childTnLst>
                                    <p:set>
                                      <p:cBhvr override="childStyle">
                                        <p:cTn id="63" dur="500" fill="hold"/>
                                        <p:tgtEl>
                                          <p:spTgt spid="22"/>
                                        </p:tgtEl>
                                        <p:attrNameLst>
                                          <p:attrName>style.color</p:attrName>
                                        </p:attrNameLst>
                                      </p:cBhvr>
                                      <p:to>
                                        <p:clrVal>
                                          <a:schemeClr val="tx1"/>
                                        </p:clrVal>
                                      </p:to>
                                    </p:set>
                                    <p:set>
                                      <p:cBhvr>
                                        <p:cTn id="64" dur="500" fill="hold"/>
                                        <p:tgtEl>
                                          <p:spTgt spid="22"/>
                                        </p:tgtEl>
                                        <p:attrNameLst>
                                          <p:attrName>fillcolor</p:attrName>
                                        </p:attrNameLst>
                                      </p:cBhvr>
                                      <p:to>
                                        <p:clrVal>
                                          <a:schemeClr val="tx1"/>
                                        </p:clrVal>
                                      </p:to>
                                    </p:set>
                                    <p:set>
                                      <p:cBhvr>
                                        <p:cTn id="65" dur="500" fill="hold"/>
                                        <p:tgtEl>
                                          <p:spTgt spid="22"/>
                                        </p:tgtEl>
                                        <p:attrNameLst>
                                          <p:attrName>fill.type</p:attrName>
                                        </p:attrNameLst>
                                      </p:cBhvr>
                                      <p:to>
                                        <p:strVal val="solid"/>
                                      </p:to>
                                    </p:set>
                                  </p:childTnLst>
                                </p:cTn>
                              </p:par>
                            </p:childTnLst>
                          </p:cTn>
                        </p:par>
                        <p:par>
                          <p:cTn id="66" fill="hold">
                            <p:stCondLst>
                              <p:cond delay="2020"/>
                            </p:stCondLst>
                            <p:childTnLst>
                              <p:par>
                                <p:cTn id="67" presetID="16" presetClass="entr" presetSubtype="37"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barn(outVertical)">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iterate type="lt">
                                    <p:tmPct val="0"/>
                                  </p:iterate>
                                  <p:childTnLst>
                                    <p:set>
                                      <p:cBhvr>
                                        <p:cTn id="73" dur="1" fill="hold">
                                          <p:stCondLst>
                                            <p:cond delay="0"/>
                                          </p:stCondLst>
                                        </p:cTn>
                                        <p:tgtEl>
                                          <p:spTgt spid="26"/>
                                        </p:tgtEl>
                                        <p:attrNameLst>
                                          <p:attrName>style.visibility</p:attrName>
                                        </p:attrNameLst>
                                      </p:cBhvr>
                                      <p:to>
                                        <p:strVal val="visible"/>
                                      </p:to>
                                    </p:set>
                                    <p:animEffect transition="in" filter="fade">
                                      <p:cBhvr>
                                        <p:cTn id="74" dur="1000"/>
                                        <p:tgtEl>
                                          <p:spTgt spid="26"/>
                                        </p:tgtEl>
                                      </p:cBhvr>
                                    </p:animEffect>
                                    <p:anim calcmode="lin" valueType="num">
                                      <p:cBhvr>
                                        <p:cTn id="75" dur="1000" fill="hold"/>
                                        <p:tgtEl>
                                          <p:spTgt spid="26"/>
                                        </p:tgtEl>
                                        <p:attrNameLst>
                                          <p:attrName>ppt_x</p:attrName>
                                        </p:attrNameLst>
                                      </p:cBhvr>
                                      <p:tavLst>
                                        <p:tav tm="0">
                                          <p:val>
                                            <p:strVal val="#ppt_x"/>
                                          </p:val>
                                        </p:tav>
                                        <p:tav tm="100000">
                                          <p:val>
                                            <p:strVal val="#ppt_x"/>
                                          </p:val>
                                        </p:tav>
                                      </p:tavLst>
                                    </p:anim>
                                    <p:anim calcmode="lin" valueType="num">
                                      <p:cBhvr>
                                        <p:cTn id="76" dur="1000" fill="hold"/>
                                        <p:tgtEl>
                                          <p:spTgt spid="26"/>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16" presetClass="emph" presetSubtype="0" fill="hold" grpId="1" nodeType="afterEffect">
                                  <p:stCondLst>
                                    <p:cond delay="0"/>
                                  </p:stCondLst>
                                  <p:iterate type="lt">
                                    <p:tmPct val="4000"/>
                                  </p:iterate>
                                  <p:childTnLst>
                                    <p:set>
                                      <p:cBhvr override="childStyle">
                                        <p:cTn id="79" dur="500" fill="hold"/>
                                        <p:tgtEl>
                                          <p:spTgt spid="26"/>
                                        </p:tgtEl>
                                        <p:attrNameLst>
                                          <p:attrName>style.color</p:attrName>
                                        </p:attrNameLst>
                                      </p:cBhvr>
                                      <p:to>
                                        <p:clrVal>
                                          <a:schemeClr val="accent2"/>
                                        </p:clrVal>
                                      </p:to>
                                    </p:set>
                                    <p:set>
                                      <p:cBhvr>
                                        <p:cTn id="80" dur="500" fill="hold"/>
                                        <p:tgtEl>
                                          <p:spTgt spid="26"/>
                                        </p:tgtEl>
                                        <p:attrNameLst>
                                          <p:attrName>fillcolor</p:attrName>
                                        </p:attrNameLst>
                                      </p:cBhvr>
                                      <p:to>
                                        <p:clrVal>
                                          <a:schemeClr val="accent2"/>
                                        </p:clrVal>
                                      </p:to>
                                    </p:set>
                                    <p:set>
                                      <p:cBhvr>
                                        <p:cTn id="81" dur="500" fill="hold"/>
                                        <p:tgtEl>
                                          <p:spTgt spid="26"/>
                                        </p:tgtEl>
                                        <p:attrNameLst>
                                          <p:attrName>fill.type</p:attrName>
                                        </p:attrNameLst>
                                      </p:cBhvr>
                                      <p:to>
                                        <p:strVal val="solid"/>
                                      </p:to>
                                    </p:set>
                                  </p:childTnLst>
                                </p:cTn>
                              </p:par>
                              <p:par>
                                <p:cTn id="82" presetID="16" presetClass="emph" presetSubtype="0" fill="hold" grpId="2" nodeType="withEffect">
                                  <p:stCondLst>
                                    <p:cond delay="0"/>
                                  </p:stCondLst>
                                  <p:iterate type="lt">
                                    <p:tmPct val="4000"/>
                                  </p:iterate>
                                  <p:childTnLst>
                                    <p:set>
                                      <p:cBhvr override="childStyle">
                                        <p:cTn id="83" dur="500" fill="hold"/>
                                        <p:tgtEl>
                                          <p:spTgt spid="23"/>
                                        </p:tgtEl>
                                        <p:attrNameLst>
                                          <p:attrName>style.color</p:attrName>
                                        </p:attrNameLst>
                                      </p:cBhvr>
                                      <p:to>
                                        <p:clrVal>
                                          <a:schemeClr val="tx1"/>
                                        </p:clrVal>
                                      </p:to>
                                    </p:set>
                                    <p:set>
                                      <p:cBhvr>
                                        <p:cTn id="84" dur="500" fill="hold"/>
                                        <p:tgtEl>
                                          <p:spTgt spid="23"/>
                                        </p:tgtEl>
                                        <p:attrNameLst>
                                          <p:attrName>fillcolor</p:attrName>
                                        </p:attrNameLst>
                                      </p:cBhvr>
                                      <p:to>
                                        <p:clrVal>
                                          <a:schemeClr val="tx1"/>
                                        </p:clrVal>
                                      </p:to>
                                    </p:set>
                                    <p:set>
                                      <p:cBhvr>
                                        <p:cTn id="85" dur="500" fill="hold"/>
                                        <p:tgtEl>
                                          <p:spTgt spid="23"/>
                                        </p:tgtEl>
                                        <p:attrNameLst>
                                          <p:attrName>fill.type</p:attrName>
                                        </p:attrNameLst>
                                      </p:cBhvr>
                                      <p:to>
                                        <p:strVal val="solid"/>
                                      </p:to>
                                    </p:set>
                                  </p:childTnLst>
                                </p:cTn>
                              </p:par>
                            </p:childTnLst>
                          </p:cTn>
                        </p:par>
                        <p:par>
                          <p:cTn id="86" fill="hold">
                            <p:stCondLst>
                              <p:cond delay="2020"/>
                            </p:stCondLst>
                            <p:childTnLst>
                              <p:par>
                                <p:cTn id="87" presetID="16" presetClass="entr" presetSubtype="37" fill="hold"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barn(outVertical)">
                                      <p:cBhvr>
                                        <p:cTn id="8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build="allAtOnce"/>
      <p:bldP spid="19" grpId="1" build="allAtOnce"/>
      <p:bldP spid="22" grpId="0"/>
      <p:bldP spid="22" grpId="1"/>
      <p:bldP spid="22" grpId="2"/>
      <p:bldP spid="23" grpId="0"/>
      <p:bldP spid="23" grpId="1"/>
      <p:bldP spid="23" grpId="2"/>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2601994"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Thiết kế cơ sở dữ liệu</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21</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722FE33-9918-4CFD-8DC7-7B0BE3D8F5EA}"/>
              </a:ext>
            </a:extLst>
          </p:cNvPr>
          <p:cNvSpPr txBox="1"/>
          <p:nvPr/>
        </p:nvSpPr>
        <p:spPr>
          <a:xfrm>
            <a:off x="549567" y="2061242"/>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danh mục(category)</a:t>
            </a:r>
          </a:p>
        </p:txBody>
      </p:sp>
      <p:sp>
        <p:nvSpPr>
          <p:cNvPr id="22" name="TextBox 21">
            <a:extLst>
              <a:ext uri="{FF2B5EF4-FFF2-40B4-BE49-F238E27FC236}">
                <a16:creationId xmlns:a16="http://schemas.microsoft.com/office/drawing/2014/main" id="{F5CD1113-6A94-420A-9E82-5283808A547E}"/>
              </a:ext>
            </a:extLst>
          </p:cNvPr>
          <p:cNvSpPr txBox="1"/>
          <p:nvPr/>
        </p:nvSpPr>
        <p:spPr>
          <a:xfrm>
            <a:off x="549567" y="2748452"/>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khóa học(categorysub)</a:t>
            </a:r>
          </a:p>
        </p:txBody>
      </p:sp>
      <p:sp>
        <p:nvSpPr>
          <p:cNvPr id="23" name="TextBox 22">
            <a:extLst>
              <a:ext uri="{FF2B5EF4-FFF2-40B4-BE49-F238E27FC236}">
                <a16:creationId xmlns:a16="http://schemas.microsoft.com/office/drawing/2014/main" id="{B75A74D3-112A-4E31-B9AC-4FDB5943E894}"/>
              </a:ext>
            </a:extLst>
          </p:cNvPr>
          <p:cNvSpPr txBox="1"/>
          <p:nvPr/>
        </p:nvSpPr>
        <p:spPr>
          <a:xfrm>
            <a:off x="549567" y="3446019"/>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bình luận(comments)</a:t>
            </a:r>
          </a:p>
        </p:txBody>
      </p:sp>
      <p:sp>
        <p:nvSpPr>
          <p:cNvPr id="26" name="TextBox 25">
            <a:extLst>
              <a:ext uri="{FF2B5EF4-FFF2-40B4-BE49-F238E27FC236}">
                <a16:creationId xmlns:a16="http://schemas.microsoft.com/office/drawing/2014/main" id="{0D58D72C-E527-4D8B-BBA0-1612C5401C39}"/>
              </a:ext>
            </a:extLst>
          </p:cNvPr>
          <p:cNvSpPr txBox="1"/>
          <p:nvPr/>
        </p:nvSpPr>
        <p:spPr>
          <a:xfrm>
            <a:off x="540376" y="4162854"/>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bài viết(news)</a:t>
            </a:r>
          </a:p>
        </p:txBody>
      </p:sp>
      <p:sp>
        <p:nvSpPr>
          <p:cNvPr id="20" name="TextBox 19">
            <a:extLst>
              <a:ext uri="{FF2B5EF4-FFF2-40B4-BE49-F238E27FC236}">
                <a16:creationId xmlns:a16="http://schemas.microsoft.com/office/drawing/2014/main" id="{8815BC1A-307B-40F8-A361-31432B1CC955}"/>
              </a:ext>
            </a:extLst>
          </p:cNvPr>
          <p:cNvSpPr txBox="1"/>
          <p:nvPr/>
        </p:nvSpPr>
        <p:spPr>
          <a:xfrm>
            <a:off x="518651" y="4879689"/>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người dùng(user)</a:t>
            </a:r>
          </a:p>
        </p:txBody>
      </p:sp>
      <p:sp>
        <p:nvSpPr>
          <p:cNvPr id="24" name="TextBox 23">
            <a:extLst>
              <a:ext uri="{FF2B5EF4-FFF2-40B4-BE49-F238E27FC236}">
                <a16:creationId xmlns:a16="http://schemas.microsoft.com/office/drawing/2014/main" id="{CA514C37-BAC2-465C-B19D-00AF69DB1B52}"/>
              </a:ext>
            </a:extLst>
          </p:cNvPr>
          <p:cNvSpPr txBox="1"/>
          <p:nvPr/>
        </p:nvSpPr>
        <p:spPr>
          <a:xfrm>
            <a:off x="534109" y="5662565"/>
            <a:ext cx="2858042" cy="646331"/>
          </a:xfrm>
          <a:prstGeom prst="rect">
            <a:avLst/>
          </a:prstGeom>
          <a:noFill/>
        </p:spPr>
        <p:txBody>
          <a:bodyPr wrap="squar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Mô tả chi tiết dữ liệu danh sách video(video)</a:t>
            </a:r>
          </a:p>
        </p:txBody>
      </p:sp>
      <p:pic>
        <p:nvPicPr>
          <p:cNvPr id="9" name="Picture 8">
            <a:extLst>
              <a:ext uri="{FF2B5EF4-FFF2-40B4-BE49-F238E27FC236}">
                <a16:creationId xmlns:a16="http://schemas.microsoft.com/office/drawing/2014/main" id="{70DE7707-6A78-49C8-8889-88E5F178CC6C}"/>
              </a:ext>
            </a:extLst>
          </p:cNvPr>
          <p:cNvPicPr>
            <a:picLocks noChangeAspect="1"/>
          </p:cNvPicPr>
          <p:nvPr/>
        </p:nvPicPr>
        <p:blipFill>
          <a:blip r:embed="rId2"/>
          <a:stretch>
            <a:fillRect/>
          </a:stretch>
        </p:blipFill>
        <p:spPr>
          <a:xfrm>
            <a:off x="3703304" y="2611221"/>
            <a:ext cx="8107943" cy="989225"/>
          </a:xfrm>
          <a:prstGeom prst="rect">
            <a:avLst/>
          </a:prstGeom>
          <a:ln>
            <a:noFill/>
          </a:ln>
          <a:effectLst>
            <a:outerShdw blurRad="190500" algn="tl" rotWithShape="0">
              <a:srgbClr val="000000">
                <a:alpha val="70000"/>
              </a:srgbClr>
            </a:outerShdw>
          </a:effectLst>
        </p:spPr>
      </p:pic>
      <p:pic>
        <p:nvPicPr>
          <p:cNvPr id="29" name="Picture 28">
            <a:extLst>
              <a:ext uri="{FF2B5EF4-FFF2-40B4-BE49-F238E27FC236}">
                <a16:creationId xmlns:a16="http://schemas.microsoft.com/office/drawing/2014/main" id="{ED455361-60AF-4D3F-8275-2A4061E681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03305" y="2611221"/>
            <a:ext cx="8107942" cy="1798854"/>
          </a:xfrm>
          <a:prstGeom prst="rect">
            <a:avLst/>
          </a:prstGeom>
          <a:ln>
            <a:noFill/>
          </a:ln>
          <a:effectLst>
            <a:outerShdw blurRad="190500" algn="tl" rotWithShape="0">
              <a:srgbClr val="000000">
                <a:alpha val="70000"/>
              </a:srgbClr>
            </a:outerShdw>
          </a:effectLst>
        </p:spPr>
      </p:pic>
      <p:pic>
        <p:nvPicPr>
          <p:cNvPr id="30" name="Picture 29">
            <a:extLst>
              <a:ext uri="{FF2B5EF4-FFF2-40B4-BE49-F238E27FC236}">
                <a16:creationId xmlns:a16="http://schemas.microsoft.com/office/drawing/2014/main" id="{12DD5551-56A4-4959-AAD9-1E0924FAE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4114" y="2611221"/>
            <a:ext cx="8107942" cy="1798854"/>
          </a:xfrm>
          <a:prstGeom prst="rect">
            <a:avLst/>
          </a:prstGeom>
          <a:ln>
            <a:noFill/>
          </a:ln>
          <a:effectLst>
            <a:outerShdw blurRad="190500" algn="tl" rotWithShape="0">
              <a:srgbClr val="000000">
                <a:alpha val="70000"/>
              </a:srgbClr>
            </a:outerShdw>
          </a:effectLst>
        </p:spPr>
      </p:pic>
      <p:pic>
        <p:nvPicPr>
          <p:cNvPr id="32" name="Picture 31">
            <a:extLst>
              <a:ext uri="{FF2B5EF4-FFF2-40B4-BE49-F238E27FC236}">
                <a16:creationId xmlns:a16="http://schemas.microsoft.com/office/drawing/2014/main" id="{526DF2AA-2339-4351-957F-7CA7A75146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84923" y="2622988"/>
            <a:ext cx="8135989" cy="2101410"/>
          </a:xfrm>
          <a:prstGeom prst="rect">
            <a:avLst/>
          </a:prstGeom>
          <a:ln>
            <a:noFill/>
          </a:ln>
          <a:effectLst>
            <a:outerShdw blurRad="190500" algn="tl" rotWithShape="0">
              <a:srgbClr val="000000">
                <a:alpha val="70000"/>
              </a:srgbClr>
            </a:outerShdw>
          </a:effectLst>
        </p:spPr>
      </p:pic>
      <p:pic>
        <p:nvPicPr>
          <p:cNvPr id="33" name="Picture 32">
            <a:extLst>
              <a:ext uri="{FF2B5EF4-FFF2-40B4-BE49-F238E27FC236}">
                <a16:creationId xmlns:a16="http://schemas.microsoft.com/office/drawing/2014/main" id="{434F9F87-889E-4CA3-AE55-F9251EFDB16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673322" y="2622988"/>
            <a:ext cx="8147590" cy="2654438"/>
          </a:xfrm>
          <a:prstGeom prst="rect">
            <a:avLst/>
          </a:prstGeom>
          <a:ln>
            <a:noFill/>
          </a:ln>
          <a:effectLst>
            <a:outerShdw blurRad="190500" algn="tl" rotWithShape="0">
              <a:srgbClr val="000000">
                <a:alpha val="70000"/>
              </a:srgbClr>
            </a:outerShdw>
          </a:effectLst>
        </p:spPr>
      </p:pic>
      <p:pic>
        <p:nvPicPr>
          <p:cNvPr id="34" name="Picture 33">
            <a:extLst>
              <a:ext uri="{FF2B5EF4-FFF2-40B4-BE49-F238E27FC236}">
                <a16:creationId xmlns:a16="http://schemas.microsoft.com/office/drawing/2014/main" id="{0814DDAB-F971-493F-B984-79A7614B41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682513" y="2630174"/>
            <a:ext cx="8147590" cy="22837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7169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iterate type="lt">
                                    <p:tmPct val="0"/>
                                  </p:iterate>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anim calcmode="lin" valueType="num">
                                      <p:cBhvr>
                                        <p:cTn id="1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6" presetClass="emph" presetSubtype="0" fill="hold" grpId="0" nodeType="afterEffect">
                                  <p:stCondLst>
                                    <p:cond delay="0"/>
                                  </p:stCondLst>
                                  <p:iterate type="lt">
                                    <p:tmPct val="4000"/>
                                  </p:iterate>
                                  <p:childTnLst>
                                    <p:set>
                                      <p:cBhvr override="childStyle">
                                        <p:cTn id="23" dur="500" fill="hold"/>
                                        <p:tgtEl>
                                          <p:spTgt spid="19">
                                            <p:txEl>
                                              <p:pRg st="0" end="0"/>
                                            </p:txEl>
                                          </p:spTgt>
                                        </p:tgtEl>
                                        <p:attrNameLst>
                                          <p:attrName>style.color</p:attrName>
                                        </p:attrNameLst>
                                      </p:cBhvr>
                                      <p:to>
                                        <p:clrVal>
                                          <a:schemeClr val="accent2"/>
                                        </p:clrVal>
                                      </p:to>
                                    </p:set>
                                    <p:set>
                                      <p:cBhvr>
                                        <p:cTn id="24" dur="500" fill="hold"/>
                                        <p:tgtEl>
                                          <p:spTgt spid="19">
                                            <p:txEl>
                                              <p:pRg st="0" end="0"/>
                                            </p:txEl>
                                          </p:spTgt>
                                        </p:tgtEl>
                                        <p:attrNameLst>
                                          <p:attrName>fillcolor</p:attrName>
                                        </p:attrNameLst>
                                      </p:cBhvr>
                                      <p:to>
                                        <p:clrVal>
                                          <a:schemeClr val="accent2"/>
                                        </p:clrVal>
                                      </p:to>
                                    </p:set>
                                    <p:set>
                                      <p:cBhvr>
                                        <p:cTn id="25" dur="500" fill="hold"/>
                                        <p:tgtEl>
                                          <p:spTgt spid="19">
                                            <p:txEl>
                                              <p:pRg st="0" end="0"/>
                                            </p:txEl>
                                          </p:spTgt>
                                        </p:tgtEl>
                                        <p:attrNameLst>
                                          <p:attrName>fill.type</p:attrName>
                                        </p:attrNameLst>
                                      </p:cBhvr>
                                      <p:to>
                                        <p:strVal val="solid"/>
                                      </p:to>
                                    </p:set>
                                  </p:childTnLst>
                                </p:cTn>
                              </p:par>
                            </p:childTnLst>
                          </p:cTn>
                        </p:par>
                        <p:par>
                          <p:cTn id="26" fill="hold">
                            <p:stCondLst>
                              <p:cond delay="2160"/>
                            </p:stCondLst>
                            <p:childTnLst>
                              <p:par>
                                <p:cTn id="27" presetID="37"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900" decel="100000" fill="hold"/>
                                        <p:tgtEl>
                                          <p:spTgt spid="9"/>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iterate type="lt">
                                    <p:tmPct val="0"/>
                                  </p:iterate>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16" presetClass="emph" presetSubtype="0" fill="hold" grpId="1" nodeType="afterEffect">
                                  <p:stCondLst>
                                    <p:cond delay="0"/>
                                  </p:stCondLst>
                                  <p:iterate type="lt">
                                    <p:tmPct val="4000"/>
                                  </p:iterate>
                                  <p:childTnLst>
                                    <p:set>
                                      <p:cBhvr override="childStyle">
                                        <p:cTn id="42" dur="500" fill="hold"/>
                                        <p:tgtEl>
                                          <p:spTgt spid="22"/>
                                        </p:tgtEl>
                                        <p:attrNameLst>
                                          <p:attrName>style.color</p:attrName>
                                        </p:attrNameLst>
                                      </p:cBhvr>
                                      <p:to>
                                        <p:clrVal>
                                          <a:schemeClr val="accent2"/>
                                        </p:clrVal>
                                      </p:to>
                                    </p:set>
                                    <p:set>
                                      <p:cBhvr>
                                        <p:cTn id="43" dur="500" fill="hold"/>
                                        <p:tgtEl>
                                          <p:spTgt spid="22"/>
                                        </p:tgtEl>
                                        <p:attrNameLst>
                                          <p:attrName>fillcolor</p:attrName>
                                        </p:attrNameLst>
                                      </p:cBhvr>
                                      <p:to>
                                        <p:clrVal>
                                          <a:schemeClr val="accent2"/>
                                        </p:clrVal>
                                      </p:to>
                                    </p:set>
                                    <p:set>
                                      <p:cBhvr>
                                        <p:cTn id="44" dur="500" fill="hold"/>
                                        <p:tgtEl>
                                          <p:spTgt spid="22"/>
                                        </p:tgtEl>
                                        <p:attrNameLst>
                                          <p:attrName>fill.type</p:attrName>
                                        </p:attrNameLst>
                                      </p:cBhvr>
                                      <p:to>
                                        <p:strVal val="solid"/>
                                      </p:to>
                                    </p:set>
                                  </p:childTnLst>
                                </p:cTn>
                              </p:par>
                              <p:par>
                                <p:cTn id="45" presetID="16" presetClass="emph" presetSubtype="0" fill="hold" grpId="1" nodeType="withEffect">
                                  <p:stCondLst>
                                    <p:cond delay="0"/>
                                  </p:stCondLst>
                                  <p:iterate type="lt">
                                    <p:tmPct val="4000"/>
                                  </p:iterate>
                                  <p:childTnLst>
                                    <p:set>
                                      <p:cBhvr override="childStyle">
                                        <p:cTn id="46" dur="500" fill="hold"/>
                                        <p:tgtEl>
                                          <p:spTgt spid="19">
                                            <p:txEl>
                                              <p:pRg st="0" end="0"/>
                                            </p:txEl>
                                          </p:spTgt>
                                        </p:tgtEl>
                                        <p:attrNameLst>
                                          <p:attrName>style.color</p:attrName>
                                        </p:attrNameLst>
                                      </p:cBhvr>
                                      <p:to>
                                        <p:clrVal>
                                          <a:schemeClr val="tx1"/>
                                        </p:clrVal>
                                      </p:to>
                                    </p:set>
                                    <p:set>
                                      <p:cBhvr>
                                        <p:cTn id="47" dur="500" fill="hold"/>
                                        <p:tgtEl>
                                          <p:spTgt spid="19">
                                            <p:txEl>
                                              <p:pRg st="0" end="0"/>
                                            </p:txEl>
                                          </p:spTgt>
                                        </p:tgtEl>
                                        <p:attrNameLst>
                                          <p:attrName>fillcolor</p:attrName>
                                        </p:attrNameLst>
                                      </p:cBhvr>
                                      <p:to>
                                        <p:clrVal>
                                          <a:schemeClr val="tx1"/>
                                        </p:clrVal>
                                      </p:to>
                                    </p:set>
                                    <p:set>
                                      <p:cBhvr>
                                        <p:cTn id="48" dur="500" fill="hold"/>
                                        <p:tgtEl>
                                          <p:spTgt spid="19">
                                            <p:txEl>
                                              <p:pRg st="0" end="0"/>
                                            </p:txEl>
                                          </p:spTgt>
                                        </p:tgtEl>
                                        <p:attrNameLst>
                                          <p:attrName>fill.type</p:attrName>
                                        </p:attrNameLst>
                                      </p:cBhvr>
                                      <p:to>
                                        <p:strVal val="solid"/>
                                      </p:to>
                                    </p:set>
                                  </p:childTnLst>
                                </p:cTn>
                              </p:par>
                            </p:childTnLst>
                          </p:cTn>
                        </p:par>
                        <p:par>
                          <p:cTn id="49" fill="hold">
                            <p:stCondLst>
                              <p:cond delay="2220"/>
                            </p:stCondLst>
                            <p:childTnLst>
                              <p:par>
                                <p:cTn id="50" presetID="37" presetClass="entr" presetSubtype="0" fill="hold"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900" decel="100000" fill="hold"/>
                                        <p:tgtEl>
                                          <p:spTgt spid="29"/>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iterate type="lt">
                                    <p:tmPct val="0"/>
                                  </p:iterate>
                                  <p:childTnLst>
                                    <p:set>
                                      <p:cBhvr>
                                        <p:cTn id="59" dur="1" fill="hold">
                                          <p:stCondLst>
                                            <p:cond delay="0"/>
                                          </p:stCondLst>
                                        </p:cTn>
                                        <p:tgtEl>
                                          <p:spTgt spid="23"/>
                                        </p:tgtEl>
                                        <p:attrNameLst>
                                          <p:attrName>style.visibility</p:attrName>
                                        </p:attrNameLst>
                                      </p:cBhvr>
                                      <p:to>
                                        <p:strVal val="visible"/>
                                      </p:to>
                                    </p:set>
                                    <p:animEffect transition="in" filter="fade">
                                      <p:cBhvr>
                                        <p:cTn id="60" dur="1000"/>
                                        <p:tgtEl>
                                          <p:spTgt spid="23"/>
                                        </p:tgtEl>
                                      </p:cBhvr>
                                    </p:animEffect>
                                    <p:anim calcmode="lin" valueType="num">
                                      <p:cBhvr>
                                        <p:cTn id="61" dur="1000" fill="hold"/>
                                        <p:tgtEl>
                                          <p:spTgt spid="23"/>
                                        </p:tgtEl>
                                        <p:attrNameLst>
                                          <p:attrName>ppt_x</p:attrName>
                                        </p:attrNameLst>
                                      </p:cBhvr>
                                      <p:tavLst>
                                        <p:tav tm="0">
                                          <p:val>
                                            <p:strVal val="#ppt_x"/>
                                          </p:val>
                                        </p:tav>
                                        <p:tav tm="100000">
                                          <p:val>
                                            <p:strVal val="#ppt_x"/>
                                          </p:val>
                                        </p:tav>
                                      </p:tavLst>
                                    </p:anim>
                                    <p:anim calcmode="lin" valueType="num">
                                      <p:cBhvr>
                                        <p:cTn id="62" dur="1000" fill="hold"/>
                                        <p:tgtEl>
                                          <p:spTgt spid="23"/>
                                        </p:tgtEl>
                                        <p:attrNameLst>
                                          <p:attrName>ppt_y</p:attrName>
                                        </p:attrNameLst>
                                      </p:cBhvr>
                                      <p:tavLst>
                                        <p:tav tm="0">
                                          <p:val>
                                            <p:strVal val="#ppt_y+.1"/>
                                          </p:val>
                                        </p:tav>
                                        <p:tav tm="100000">
                                          <p:val>
                                            <p:strVal val="#ppt_y"/>
                                          </p:val>
                                        </p:tav>
                                      </p:tavLst>
                                    </p:anim>
                                  </p:childTnLst>
                                </p:cTn>
                              </p:par>
                              <p:par>
                                <p:cTn id="63" presetID="53" presetClass="exit" presetSubtype="32" fill="hold" nodeType="withEffect">
                                  <p:stCondLst>
                                    <p:cond delay="0"/>
                                  </p:stCondLst>
                                  <p:childTnLst>
                                    <p:anim calcmode="lin" valueType="num">
                                      <p:cBhvr>
                                        <p:cTn id="64" dur="500"/>
                                        <p:tgtEl>
                                          <p:spTgt spid="9"/>
                                        </p:tgtEl>
                                        <p:attrNameLst>
                                          <p:attrName>ppt_w</p:attrName>
                                        </p:attrNameLst>
                                      </p:cBhvr>
                                      <p:tavLst>
                                        <p:tav tm="0">
                                          <p:val>
                                            <p:strVal val="ppt_w"/>
                                          </p:val>
                                        </p:tav>
                                        <p:tav tm="100000">
                                          <p:val>
                                            <p:fltVal val="0"/>
                                          </p:val>
                                        </p:tav>
                                      </p:tavLst>
                                    </p:anim>
                                    <p:anim calcmode="lin" valueType="num">
                                      <p:cBhvr>
                                        <p:cTn id="65" dur="500"/>
                                        <p:tgtEl>
                                          <p:spTgt spid="9"/>
                                        </p:tgtEl>
                                        <p:attrNameLst>
                                          <p:attrName>ppt_h</p:attrName>
                                        </p:attrNameLst>
                                      </p:cBhvr>
                                      <p:tavLst>
                                        <p:tav tm="0">
                                          <p:val>
                                            <p:strVal val="ppt_h"/>
                                          </p:val>
                                        </p:tav>
                                        <p:tav tm="100000">
                                          <p:val>
                                            <p:fltVal val="0"/>
                                          </p:val>
                                        </p:tav>
                                      </p:tavLst>
                                    </p:anim>
                                    <p:animEffect transition="out" filter="fad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par>
                          <p:cTn id="68" fill="hold">
                            <p:stCondLst>
                              <p:cond delay="1000"/>
                            </p:stCondLst>
                            <p:childTnLst>
                              <p:par>
                                <p:cTn id="69" presetID="16" presetClass="emph" presetSubtype="0" fill="hold" grpId="1" nodeType="afterEffect">
                                  <p:stCondLst>
                                    <p:cond delay="0"/>
                                  </p:stCondLst>
                                  <p:iterate type="lt">
                                    <p:tmPct val="4000"/>
                                  </p:iterate>
                                  <p:childTnLst>
                                    <p:set>
                                      <p:cBhvr override="childStyle">
                                        <p:cTn id="70" dur="500" fill="hold"/>
                                        <p:tgtEl>
                                          <p:spTgt spid="23"/>
                                        </p:tgtEl>
                                        <p:attrNameLst>
                                          <p:attrName>style.color</p:attrName>
                                        </p:attrNameLst>
                                      </p:cBhvr>
                                      <p:to>
                                        <p:clrVal>
                                          <a:schemeClr val="accent2"/>
                                        </p:clrVal>
                                      </p:to>
                                    </p:set>
                                    <p:set>
                                      <p:cBhvr>
                                        <p:cTn id="71" dur="500" fill="hold"/>
                                        <p:tgtEl>
                                          <p:spTgt spid="23"/>
                                        </p:tgtEl>
                                        <p:attrNameLst>
                                          <p:attrName>fillcolor</p:attrName>
                                        </p:attrNameLst>
                                      </p:cBhvr>
                                      <p:to>
                                        <p:clrVal>
                                          <a:schemeClr val="accent2"/>
                                        </p:clrVal>
                                      </p:to>
                                    </p:set>
                                    <p:set>
                                      <p:cBhvr>
                                        <p:cTn id="72" dur="500" fill="hold"/>
                                        <p:tgtEl>
                                          <p:spTgt spid="23"/>
                                        </p:tgtEl>
                                        <p:attrNameLst>
                                          <p:attrName>fill.type</p:attrName>
                                        </p:attrNameLst>
                                      </p:cBhvr>
                                      <p:to>
                                        <p:strVal val="solid"/>
                                      </p:to>
                                    </p:set>
                                  </p:childTnLst>
                                </p:cTn>
                              </p:par>
                              <p:par>
                                <p:cTn id="73" presetID="16" presetClass="emph" presetSubtype="0" fill="hold" grpId="2" nodeType="withEffect">
                                  <p:stCondLst>
                                    <p:cond delay="0"/>
                                  </p:stCondLst>
                                  <p:iterate type="lt">
                                    <p:tmPct val="4000"/>
                                  </p:iterate>
                                  <p:childTnLst>
                                    <p:set>
                                      <p:cBhvr override="childStyle">
                                        <p:cTn id="74" dur="500" fill="hold"/>
                                        <p:tgtEl>
                                          <p:spTgt spid="22"/>
                                        </p:tgtEl>
                                        <p:attrNameLst>
                                          <p:attrName>style.color</p:attrName>
                                        </p:attrNameLst>
                                      </p:cBhvr>
                                      <p:to>
                                        <p:clrVal>
                                          <a:schemeClr val="tx1"/>
                                        </p:clrVal>
                                      </p:to>
                                    </p:set>
                                    <p:set>
                                      <p:cBhvr>
                                        <p:cTn id="75" dur="500" fill="hold"/>
                                        <p:tgtEl>
                                          <p:spTgt spid="22"/>
                                        </p:tgtEl>
                                        <p:attrNameLst>
                                          <p:attrName>fillcolor</p:attrName>
                                        </p:attrNameLst>
                                      </p:cBhvr>
                                      <p:to>
                                        <p:clrVal>
                                          <a:schemeClr val="tx1"/>
                                        </p:clrVal>
                                      </p:to>
                                    </p:set>
                                    <p:set>
                                      <p:cBhvr>
                                        <p:cTn id="76" dur="500" fill="hold"/>
                                        <p:tgtEl>
                                          <p:spTgt spid="22"/>
                                        </p:tgtEl>
                                        <p:attrNameLst>
                                          <p:attrName>fill.type</p:attrName>
                                        </p:attrNameLst>
                                      </p:cBhvr>
                                      <p:to>
                                        <p:strVal val="solid"/>
                                      </p:to>
                                    </p:set>
                                  </p:childTnLst>
                                </p:cTn>
                              </p:par>
                            </p:childTnLst>
                          </p:cTn>
                        </p:par>
                        <p:par>
                          <p:cTn id="77" fill="hold">
                            <p:stCondLst>
                              <p:cond delay="2220"/>
                            </p:stCondLst>
                            <p:childTnLst>
                              <p:par>
                                <p:cTn id="78" presetID="37" presetClass="entr" presetSubtype="0" fill="hold"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1000"/>
                                        <p:tgtEl>
                                          <p:spTgt spid="30"/>
                                        </p:tgtEl>
                                      </p:cBhvr>
                                    </p:animEffect>
                                    <p:anim calcmode="lin" valueType="num">
                                      <p:cBhvr>
                                        <p:cTn id="81" dur="1000" fill="hold"/>
                                        <p:tgtEl>
                                          <p:spTgt spid="30"/>
                                        </p:tgtEl>
                                        <p:attrNameLst>
                                          <p:attrName>ppt_x</p:attrName>
                                        </p:attrNameLst>
                                      </p:cBhvr>
                                      <p:tavLst>
                                        <p:tav tm="0">
                                          <p:val>
                                            <p:strVal val="#ppt_x"/>
                                          </p:val>
                                        </p:tav>
                                        <p:tav tm="100000">
                                          <p:val>
                                            <p:strVal val="#ppt_x"/>
                                          </p:val>
                                        </p:tav>
                                      </p:tavLst>
                                    </p:anim>
                                    <p:anim calcmode="lin" valueType="num">
                                      <p:cBhvr>
                                        <p:cTn id="82" dur="900" decel="100000" fill="hold"/>
                                        <p:tgtEl>
                                          <p:spTgt spid="30"/>
                                        </p:tgtEl>
                                        <p:attrNameLst>
                                          <p:attrName>ppt_y</p:attrName>
                                        </p:attrNameLst>
                                      </p:cBhvr>
                                      <p:tavLst>
                                        <p:tav tm="0">
                                          <p:val>
                                            <p:strVal val="#ppt_y+1"/>
                                          </p:val>
                                        </p:tav>
                                        <p:tav tm="100000">
                                          <p:val>
                                            <p:strVal val="#ppt_y-.03"/>
                                          </p:val>
                                        </p:tav>
                                      </p:tavLst>
                                    </p:anim>
                                    <p:anim calcmode="lin" valueType="num">
                                      <p:cBhvr>
                                        <p:cTn id="83"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iterate type="lt">
                                    <p:tmPct val="0"/>
                                  </p:iterate>
                                  <p:childTnLst>
                                    <p:set>
                                      <p:cBhvr>
                                        <p:cTn id="87" dur="1" fill="hold">
                                          <p:stCondLst>
                                            <p:cond delay="0"/>
                                          </p:stCondLst>
                                        </p:cTn>
                                        <p:tgtEl>
                                          <p:spTgt spid="26"/>
                                        </p:tgtEl>
                                        <p:attrNameLst>
                                          <p:attrName>style.visibility</p:attrName>
                                        </p:attrNameLst>
                                      </p:cBhvr>
                                      <p:to>
                                        <p:strVal val="visible"/>
                                      </p:to>
                                    </p:set>
                                    <p:animEffect transition="in" filter="fade">
                                      <p:cBhvr>
                                        <p:cTn id="88" dur="1000"/>
                                        <p:tgtEl>
                                          <p:spTgt spid="26"/>
                                        </p:tgtEl>
                                      </p:cBhvr>
                                    </p:animEffect>
                                    <p:anim calcmode="lin" valueType="num">
                                      <p:cBhvr>
                                        <p:cTn id="89" dur="1000" fill="hold"/>
                                        <p:tgtEl>
                                          <p:spTgt spid="26"/>
                                        </p:tgtEl>
                                        <p:attrNameLst>
                                          <p:attrName>ppt_x</p:attrName>
                                        </p:attrNameLst>
                                      </p:cBhvr>
                                      <p:tavLst>
                                        <p:tav tm="0">
                                          <p:val>
                                            <p:strVal val="#ppt_x"/>
                                          </p:val>
                                        </p:tav>
                                        <p:tav tm="100000">
                                          <p:val>
                                            <p:strVal val="#ppt_x"/>
                                          </p:val>
                                        </p:tav>
                                      </p:tavLst>
                                    </p:anim>
                                    <p:anim calcmode="lin" valueType="num">
                                      <p:cBhvr>
                                        <p:cTn id="90" dur="1000" fill="hold"/>
                                        <p:tgtEl>
                                          <p:spTgt spid="26"/>
                                        </p:tgtEl>
                                        <p:attrNameLst>
                                          <p:attrName>ppt_y</p:attrName>
                                        </p:attrNameLst>
                                      </p:cBhvr>
                                      <p:tavLst>
                                        <p:tav tm="0">
                                          <p:val>
                                            <p:strVal val="#ppt_y+.1"/>
                                          </p:val>
                                        </p:tav>
                                        <p:tav tm="100000">
                                          <p:val>
                                            <p:strVal val="#ppt_y"/>
                                          </p:val>
                                        </p:tav>
                                      </p:tavLst>
                                    </p:anim>
                                  </p:childTnLst>
                                </p:cTn>
                              </p:par>
                              <p:par>
                                <p:cTn id="91" presetID="53" presetClass="exit" presetSubtype="32" fill="hold" nodeType="withEffect">
                                  <p:stCondLst>
                                    <p:cond delay="0"/>
                                  </p:stCondLst>
                                  <p:childTnLst>
                                    <p:anim calcmode="lin" valueType="num">
                                      <p:cBhvr>
                                        <p:cTn id="92" dur="500"/>
                                        <p:tgtEl>
                                          <p:spTgt spid="29"/>
                                        </p:tgtEl>
                                        <p:attrNameLst>
                                          <p:attrName>ppt_w</p:attrName>
                                        </p:attrNameLst>
                                      </p:cBhvr>
                                      <p:tavLst>
                                        <p:tav tm="0">
                                          <p:val>
                                            <p:strVal val="ppt_w"/>
                                          </p:val>
                                        </p:tav>
                                        <p:tav tm="100000">
                                          <p:val>
                                            <p:fltVal val="0"/>
                                          </p:val>
                                        </p:tav>
                                      </p:tavLst>
                                    </p:anim>
                                    <p:anim calcmode="lin" valueType="num">
                                      <p:cBhvr>
                                        <p:cTn id="93" dur="500"/>
                                        <p:tgtEl>
                                          <p:spTgt spid="29"/>
                                        </p:tgtEl>
                                        <p:attrNameLst>
                                          <p:attrName>ppt_h</p:attrName>
                                        </p:attrNameLst>
                                      </p:cBhvr>
                                      <p:tavLst>
                                        <p:tav tm="0">
                                          <p:val>
                                            <p:strVal val="ppt_h"/>
                                          </p:val>
                                        </p:tav>
                                        <p:tav tm="100000">
                                          <p:val>
                                            <p:fltVal val="0"/>
                                          </p:val>
                                        </p:tav>
                                      </p:tavLst>
                                    </p:anim>
                                    <p:animEffect transition="out" filter="fade">
                                      <p:cBhvr>
                                        <p:cTn id="94" dur="500"/>
                                        <p:tgtEl>
                                          <p:spTgt spid="29"/>
                                        </p:tgtEl>
                                      </p:cBhvr>
                                    </p:animEffect>
                                    <p:set>
                                      <p:cBhvr>
                                        <p:cTn id="95" dur="1" fill="hold">
                                          <p:stCondLst>
                                            <p:cond delay="499"/>
                                          </p:stCondLst>
                                        </p:cTn>
                                        <p:tgtEl>
                                          <p:spTgt spid="29"/>
                                        </p:tgtEl>
                                        <p:attrNameLst>
                                          <p:attrName>style.visibility</p:attrName>
                                        </p:attrNameLst>
                                      </p:cBhvr>
                                      <p:to>
                                        <p:strVal val="hidden"/>
                                      </p:to>
                                    </p:set>
                                  </p:childTnLst>
                                </p:cTn>
                              </p:par>
                            </p:childTnLst>
                          </p:cTn>
                        </p:par>
                        <p:par>
                          <p:cTn id="96" fill="hold">
                            <p:stCondLst>
                              <p:cond delay="1000"/>
                            </p:stCondLst>
                            <p:childTnLst>
                              <p:par>
                                <p:cTn id="97" presetID="16" presetClass="emph" presetSubtype="0" fill="hold" grpId="1" nodeType="afterEffect">
                                  <p:stCondLst>
                                    <p:cond delay="0"/>
                                  </p:stCondLst>
                                  <p:iterate type="lt">
                                    <p:tmPct val="4000"/>
                                  </p:iterate>
                                  <p:childTnLst>
                                    <p:set>
                                      <p:cBhvr override="childStyle">
                                        <p:cTn id="98" dur="500" fill="hold"/>
                                        <p:tgtEl>
                                          <p:spTgt spid="26"/>
                                        </p:tgtEl>
                                        <p:attrNameLst>
                                          <p:attrName>style.color</p:attrName>
                                        </p:attrNameLst>
                                      </p:cBhvr>
                                      <p:to>
                                        <p:clrVal>
                                          <a:schemeClr val="accent2"/>
                                        </p:clrVal>
                                      </p:to>
                                    </p:set>
                                    <p:set>
                                      <p:cBhvr>
                                        <p:cTn id="99" dur="500" fill="hold"/>
                                        <p:tgtEl>
                                          <p:spTgt spid="26"/>
                                        </p:tgtEl>
                                        <p:attrNameLst>
                                          <p:attrName>fillcolor</p:attrName>
                                        </p:attrNameLst>
                                      </p:cBhvr>
                                      <p:to>
                                        <p:clrVal>
                                          <a:schemeClr val="accent2"/>
                                        </p:clrVal>
                                      </p:to>
                                    </p:set>
                                    <p:set>
                                      <p:cBhvr>
                                        <p:cTn id="100" dur="500" fill="hold"/>
                                        <p:tgtEl>
                                          <p:spTgt spid="26"/>
                                        </p:tgtEl>
                                        <p:attrNameLst>
                                          <p:attrName>fill.type</p:attrName>
                                        </p:attrNameLst>
                                      </p:cBhvr>
                                      <p:to>
                                        <p:strVal val="solid"/>
                                      </p:to>
                                    </p:set>
                                  </p:childTnLst>
                                </p:cTn>
                              </p:par>
                              <p:par>
                                <p:cTn id="101" presetID="16" presetClass="emph" presetSubtype="0" fill="hold" grpId="2" nodeType="withEffect">
                                  <p:stCondLst>
                                    <p:cond delay="0"/>
                                  </p:stCondLst>
                                  <p:iterate type="lt">
                                    <p:tmPct val="4000"/>
                                  </p:iterate>
                                  <p:childTnLst>
                                    <p:set>
                                      <p:cBhvr override="childStyle">
                                        <p:cTn id="102" dur="500" fill="hold"/>
                                        <p:tgtEl>
                                          <p:spTgt spid="23"/>
                                        </p:tgtEl>
                                        <p:attrNameLst>
                                          <p:attrName>style.color</p:attrName>
                                        </p:attrNameLst>
                                      </p:cBhvr>
                                      <p:to>
                                        <p:clrVal>
                                          <a:schemeClr val="tx1"/>
                                        </p:clrVal>
                                      </p:to>
                                    </p:set>
                                    <p:set>
                                      <p:cBhvr>
                                        <p:cTn id="103" dur="500" fill="hold"/>
                                        <p:tgtEl>
                                          <p:spTgt spid="23"/>
                                        </p:tgtEl>
                                        <p:attrNameLst>
                                          <p:attrName>fillcolor</p:attrName>
                                        </p:attrNameLst>
                                      </p:cBhvr>
                                      <p:to>
                                        <p:clrVal>
                                          <a:schemeClr val="tx1"/>
                                        </p:clrVal>
                                      </p:to>
                                    </p:set>
                                    <p:set>
                                      <p:cBhvr>
                                        <p:cTn id="104" dur="500" fill="hold"/>
                                        <p:tgtEl>
                                          <p:spTgt spid="23"/>
                                        </p:tgtEl>
                                        <p:attrNameLst>
                                          <p:attrName>fill.type</p:attrName>
                                        </p:attrNameLst>
                                      </p:cBhvr>
                                      <p:to>
                                        <p:strVal val="solid"/>
                                      </p:to>
                                    </p:set>
                                  </p:childTnLst>
                                </p:cTn>
                              </p:par>
                            </p:childTnLst>
                          </p:cTn>
                        </p:par>
                        <p:par>
                          <p:cTn id="105" fill="hold">
                            <p:stCondLst>
                              <p:cond delay="2180"/>
                            </p:stCondLst>
                            <p:childTnLst>
                              <p:par>
                                <p:cTn id="106" presetID="37" presetClass="entr" presetSubtype="0" fill="hold" nodeType="after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900" decel="100000" fill="hold"/>
                                        <p:tgtEl>
                                          <p:spTgt spid="32"/>
                                        </p:tgtEl>
                                        <p:attrNameLst>
                                          <p:attrName>ppt_y</p:attrName>
                                        </p:attrNameLst>
                                      </p:cBhvr>
                                      <p:tavLst>
                                        <p:tav tm="0">
                                          <p:val>
                                            <p:strVal val="#ppt_y+1"/>
                                          </p:val>
                                        </p:tav>
                                        <p:tav tm="100000">
                                          <p:val>
                                            <p:strVal val="#ppt_y-.03"/>
                                          </p:val>
                                        </p:tav>
                                      </p:tavLst>
                                    </p:anim>
                                    <p:anim calcmode="lin" valueType="num">
                                      <p:cBhvr>
                                        <p:cTn id="111"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iterate type="lt">
                                    <p:tmPct val="0"/>
                                  </p:iterate>
                                  <p:childTnLst>
                                    <p:set>
                                      <p:cBhvr>
                                        <p:cTn id="115" dur="1" fill="hold">
                                          <p:stCondLst>
                                            <p:cond delay="0"/>
                                          </p:stCondLst>
                                        </p:cTn>
                                        <p:tgtEl>
                                          <p:spTgt spid="20"/>
                                        </p:tgtEl>
                                        <p:attrNameLst>
                                          <p:attrName>style.visibility</p:attrName>
                                        </p:attrNameLst>
                                      </p:cBhvr>
                                      <p:to>
                                        <p:strVal val="visible"/>
                                      </p:to>
                                    </p:set>
                                    <p:animEffect transition="in" filter="fade">
                                      <p:cBhvr>
                                        <p:cTn id="116" dur="1000"/>
                                        <p:tgtEl>
                                          <p:spTgt spid="20"/>
                                        </p:tgtEl>
                                      </p:cBhvr>
                                    </p:animEffect>
                                    <p:anim calcmode="lin" valueType="num">
                                      <p:cBhvr>
                                        <p:cTn id="117" dur="1000" fill="hold"/>
                                        <p:tgtEl>
                                          <p:spTgt spid="20"/>
                                        </p:tgtEl>
                                        <p:attrNameLst>
                                          <p:attrName>ppt_x</p:attrName>
                                        </p:attrNameLst>
                                      </p:cBhvr>
                                      <p:tavLst>
                                        <p:tav tm="0">
                                          <p:val>
                                            <p:strVal val="#ppt_x"/>
                                          </p:val>
                                        </p:tav>
                                        <p:tav tm="100000">
                                          <p:val>
                                            <p:strVal val="#ppt_x"/>
                                          </p:val>
                                        </p:tav>
                                      </p:tavLst>
                                    </p:anim>
                                    <p:anim calcmode="lin" valueType="num">
                                      <p:cBhvr>
                                        <p:cTn id="118" dur="1000" fill="hold"/>
                                        <p:tgtEl>
                                          <p:spTgt spid="20"/>
                                        </p:tgtEl>
                                        <p:attrNameLst>
                                          <p:attrName>ppt_y</p:attrName>
                                        </p:attrNameLst>
                                      </p:cBhvr>
                                      <p:tavLst>
                                        <p:tav tm="0">
                                          <p:val>
                                            <p:strVal val="#ppt_y+.1"/>
                                          </p:val>
                                        </p:tav>
                                        <p:tav tm="100000">
                                          <p:val>
                                            <p:strVal val="#ppt_y"/>
                                          </p:val>
                                        </p:tav>
                                      </p:tavLst>
                                    </p:anim>
                                  </p:childTnLst>
                                </p:cTn>
                              </p:par>
                              <p:par>
                                <p:cTn id="119" presetID="53" presetClass="exit" presetSubtype="32" fill="hold" nodeType="withEffect">
                                  <p:stCondLst>
                                    <p:cond delay="0"/>
                                  </p:stCondLst>
                                  <p:childTnLst>
                                    <p:anim calcmode="lin" valueType="num">
                                      <p:cBhvr>
                                        <p:cTn id="120" dur="500"/>
                                        <p:tgtEl>
                                          <p:spTgt spid="30"/>
                                        </p:tgtEl>
                                        <p:attrNameLst>
                                          <p:attrName>ppt_w</p:attrName>
                                        </p:attrNameLst>
                                      </p:cBhvr>
                                      <p:tavLst>
                                        <p:tav tm="0">
                                          <p:val>
                                            <p:strVal val="ppt_w"/>
                                          </p:val>
                                        </p:tav>
                                        <p:tav tm="100000">
                                          <p:val>
                                            <p:fltVal val="0"/>
                                          </p:val>
                                        </p:tav>
                                      </p:tavLst>
                                    </p:anim>
                                    <p:anim calcmode="lin" valueType="num">
                                      <p:cBhvr>
                                        <p:cTn id="121" dur="500"/>
                                        <p:tgtEl>
                                          <p:spTgt spid="30"/>
                                        </p:tgtEl>
                                        <p:attrNameLst>
                                          <p:attrName>ppt_h</p:attrName>
                                        </p:attrNameLst>
                                      </p:cBhvr>
                                      <p:tavLst>
                                        <p:tav tm="0">
                                          <p:val>
                                            <p:strVal val="ppt_h"/>
                                          </p:val>
                                        </p:tav>
                                        <p:tav tm="100000">
                                          <p:val>
                                            <p:fltVal val="0"/>
                                          </p:val>
                                        </p:tav>
                                      </p:tavLst>
                                    </p:anim>
                                    <p:animEffect transition="out" filter="fade">
                                      <p:cBhvr>
                                        <p:cTn id="122" dur="500"/>
                                        <p:tgtEl>
                                          <p:spTgt spid="30"/>
                                        </p:tgtEl>
                                      </p:cBhvr>
                                    </p:animEffect>
                                    <p:set>
                                      <p:cBhvr>
                                        <p:cTn id="123" dur="1" fill="hold">
                                          <p:stCondLst>
                                            <p:cond delay="499"/>
                                          </p:stCondLst>
                                        </p:cTn>
                                        <p:tgtEl>
                                          <p:spTgt spid="30"/>
                                        </p:tgtEl>
                                        <p:attrNameLst>
                                          <p:attrName>style.visibility</p:attrName>
                                        </p:attrNameLst>
                                      </p:cBhvr>
                                      <p:to>
                                        <p:strVal val="hidden"/>
                                      </p:to>
                                    </p:set>
                                  </p:childTnLst>
                                </p:cTn>
                              </p:par>
                            </p:childTnLst>
                          </p:cTn>
                        </p:par>
                        <p:par>
                          <p:cTn id="124" fill="hold">
                            <p:stCondLst>
                              <p:cond delay="1000"/>
                            </p:stCondLst>
                            <p:childTnLst>
                              <p:par>
                                <p:cTn id="125" presetID="16" presetClass="emph" presetSubtype="0" fill="hold" grpId="1" nodeType="afterEffect">
                                  <p:stCondLst>
                                    <p:cond delay="0"/>
                                  </p:stCondLst>
                                  <p:iterate type="lt">
                                    <p:tmPct val="4000"/>
                                  </p:iterate>
                                  <p:childTnLst>
                                    <p:set>
                                      <p:cBhvr override="childStyle">
                                        <p:cTn id="126" dur="500" fill="hold"/>
                                        <p:tgtEl>
                                          <p:spTgt spid="20"/>
                                        </p:tgtEl>
                                        <p:attrNameLst>
                                          <p:attrName>style.color</p:attrName>
                                        </p:attrNameLst>
                                      </p:cBhvr>
                                      <p:to>
                                        <p:clrVal>
                                          <a:schemeClr val="accent2"/>
                                        </p:clrVal>
                                      </p:to>
                                    </p:set>
                                    <p:set>
                                      <p:cBhvr>
                                        <p:cTn id="127" dur="500" fill="hold"/>
                                        <p:tgtEl>
                                          <p:spTgt spid="20"/>
                                        </p:tgtEl>
                                        <p:attrNameLst>
                                          <p:attrName>fillcolor</p:attrName>
                                        </p:attrNameLst>
                                      </p:cBhvr>
                                      <p:to>
                                        <p:clrVal>
                                          <a:schemeClr val="accent2"/>
                                        </p:clrVal>
                                      </p:to>
                                    </p:set>
                                    <p:set>
                                      <p:cBhvr>
                                        <p:cTn id="128" dur="500" fill="hold"/>
                                        <p:tgtEl>
                                          <p:spTgt spid="20"/>
                                        </p:tgtEl>
                                        <p:attrNameLst>
                                          <p:attrName>fill.type</p:attrName>
                                        </p:attrNameLst>
                                      </p:cBhvr>
                                      <p:to>
                                        <p:strVal val="solid"/>
                                      </p:to>
                                    </p:set>
                                  </p:childTnLst>
                                </p:cTn>
                              </p:par>
                              <p:par>
                                <p:cTn id="129" presetID="16" presetClass="emph" presetSubtype="0" fill="hold" grpId="2" nodeType="withEffect">
                                  <p:stCondLst>
                                    <p:cond delay="0"/>
                                  </p:stCondLst>
                                  <p:iterate type="lt">
                                    <p:tmPct val="4000"/>
                                  </p:iterate>
                                  <p:childTnLst>
                                    <p:set>
                                      <p:cBhvr override="childStyle">
                                        <p:cTn id="130" dur="500" fill="hold"/>
                                        <p:tgtEl>
                                          <p:spTgt spid="26"/>
                                        </p:tgtEl>
                                        <p:attrNameLst>
                                          <p:attrName>style.color</p:attrName>
                                        </p:attrNameLst>
                                      </p:cBhvr>
                                      <p:to>
                                        <p:clrVal>
                                          <a:schemeClr val="tx1"/>
                                        </p:clrVal>
                                      </p:to>
                                    </p:set>
                                    <p:set>
                                      <p:cBhvr>
                                        <p:cTn id="131" dur="500" fill="hold"/>
                                        <p:tgtEl>
                                          <p:spTgt spid="26"/>
                                        </p:tgtEl>
                                        <p:attrNameLst>
                                          <p:attrName>fillcolor</p:attrName>
                                        </p:attrNameLst>
                                      </p:cBhvr>
                                      <p:to>
                                        <p:clrVal>
                                          <a:schemeClr val="tx1"/>
                                        </p:clrVal>
                                      </p:to>
                                    </p:set>
                                    <p:set>
                                      <p:cBhvr>
                                        <p:cTn id="132" dur="500" fill="hold"/>
                                        <p:tgtEl>
                                          <p:spTgt spid="26"/>
                                        </p:tgtEl>
                                        <p:attrNameLst>
                                          <p:attrName>fill.type</p:attrName>
                                        </p:attrNameLst>
                                      </p:cBhvr>
                                      <p:to>
                                        <p:strVal val="solid"/>
                                      </p:to>
                                    </p:set>
                                  </p:childTnLst>
                                </p:cTn>
                              </p:par>
                            </p:childTnLst>
                          </p:cTn>
                        </p:par>
                        <p:par>
                          <p:cTn id="133" fill="hold">
                            <p:stCondLst>
                              <p:cond delay="2120"/>
                            </p:stCondLst>
                            <p:childTnLst>
                              <p:par>
                                <p:cTn id="134" presetID="37" presetClass="entr" presetSubtype="0" fill="hold" nodeType="after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fade">
                                      <p:cBhvr>
                                        <p:cTn id="136" dur="1000"/>
                                        <p:tgtEl>
                                          <p:spTgt spid="33"/>
                                        </p:tgtEl>
                                      </p:cBhvr>
                                    </p:animEffect>
                                    <p:anim calcmode="lin" valueType="num">
                                      <p:cBhvr>
                                        <p:cTn id="137" dur="1000" fill="hold"/>
                                        <p:tgtEl>
                                          <p:spTgt spid="33"/>
                                        </p:tgtEl>
                                        <p:attrNameLst>
                                          <p:attrName>ppt_x</p:attrName>
                                        </p:attrNameLst>
                                      </p:cBhvr>
                                      <p:tavLst>
                                        <p:tav tm="0">
                                          <p:val>
                                            <p:strVal val="#ppt_x"/>
                                          </p:val>
                                        </p:tav>
                                        <p:tav tm="100000">
                                          <p:val>
                                            <p:strVal val="#ppt_x"/>
                                          </p:val>
                                        </p:tav>
                                      </p:tavLst>
                                    </p:anim>
                                    <p:anim calcmode="lin" valueType="num">
                                      <p:cBhvr>
                                        <p:cTn id="138" dur="900" decel="100000" fill="hold"/>
                                        <p:tgtEl>
                                          <p:spTgt spid="33"/>
                                        </p:tgtEl>
                                        <p:attrNameLst>
                                          <p:attrName>ppt_y</p:attrName>
                                        </p:attrNameLst>
                                      </p:cBhvr>
                                      <p:tavLst>
                                        <p:tav tm="0">
                                          <p:val>
                                            <p:strVal val="#ppt_y+1"/>
                                          </p:val>
                                        </p:tav>
                                        <p:tav tm="100000">
                                          <p:val>
                                            <p:strVal val="#ppt_y-.03"/>
                                          </p:val>
                                        </p:tav>
                                      </p:tavLst>
                                    </p:anim>
                                    <p:anim calcmode="lin" valueType="num">
                                      <p:cBhvr>
                                        <p:cTn id="13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iterate type="lt">
                                    <p:tmPct val="0"/>
                                  </p:iterate>
                                  <p:childTnLst>
                                    <p:set>
                                      <p:cBhvr>
                                        <p:cTn id="143" dur="1" fill="hold">
                                          <p:stCondLst>
                                            <p:cond delay="0"/>
                                          </p:stCondLst>
                                        </p:cTn>
                                        <p:tgtEl>
                                          <p:spTgt spid="24"/>
                                        </p:tgtEl>
                                        <p:attrNameLst>
                                          <p:attrName>style.visibility</p:attrName>
                                        </p:attrNameLst>
                                      </p:cBhvr>
                                      <p:to>
                                        <p:strVal val="visible"/>
                                      </p:to>
                                    </p:set>
                                    <p:animEffect transition="in" filter="fade">
                                      <p:cBhvr>
                                        <p:cTn id="144" dur="1000"/>
                                        <p:tgtEl>
                                          <p:spTgt spid="24"/>
                                        </p:tgtEl>
                                      </p:cBhvr>
                                    </p:animEffect>
                                    <p:anim calcmode="lin" valueType="num">
                                      <p:cBhvr>
                                        <p:cTn id="145" dur="1000" fill="hold"/>
                                        <p:tgtEl>
                                          <p:spTgt spid="24"/>
                                        </p:tgtEl>
                                        <p:attrNameLst>
                                          <p:attrName>ppt_x</p:attrName>
                                        </p:attrNameLst>
                                      </p:cBhvr>
                                      <p:tavLst>
                                        <p:tav tm="0">
                                          <p:val>
                                            <p:strVal val="#ppt_x"/>
                                          </p:val>
                                        </p:tav>
                                        <p:tav tm="100000">
                                          <p:val>
                                            <p:strVal val="#ppt_x"/>
                                          </p:val>
                                        </p:tav>
                                      </p:tavLst>
                                    </p:anim>
                                    <p:anim calcmode="lin" valueType="num">
                                      <p:cBhvr>
                                        <p:cTn id="146" dur="1000" fill="hold"/>
                                        <p:tgtEl>
                                          <p:spTgt spid="24"/>
                                        </p:tgtEl>
                                        <p:attrNameLst>
                                          <p:attrName>ppt_y</p:attrName>
                                        </p:attrNameLst>
                                      </p:cBhvr>
                                      <p:tavLst>
                                        <p:tav tm="0">
                                          <p:val>
                                            <p:strVal val="#ppt_y+.1"/>
                                          </p:val>
                                        </p:tav>
                                        <p:tav tm="100000">
                                          <p:val>
                                            <p:strVal val="#ppt_y"/>
                                          </p:val>
                                        </p:tav>
                                      </p:tavLst>
                                    </p:anim>
                                  </p:childTnLst>
                                </p:cTn>
                              </p:par>
                              <p:par>
                                <p:cTn id="147" presetID="53" presetClass="exit" presetSubtype="32" fill="hold" nodeType="withEffect">
                                  <p:stCondLst>
                                    <p:cond delay="0"/>
                                  </p:stCondLst>
                                  <p:childTnLst>
                                    <p:anim calcmode="lin" valueType="num">
                                      <p:cBhvr>
                                        <p:cTn id="148" dur="500"/>
                                        <p:tgtEl>
                                          <p:spTgt spid="32"/>
                                        </p:tgtEl>
                                        <p:attrNameLst>
                                          <p:attrName>ppt_w</p:attrName>
                                        </p:attrNameLst>
                                      </p:cBhvr>
                                      <p:tavLst>
                                        <p:tav tm="0">
                                          <p:val>
                                            <p:strVal val="ppt_w"/>
                                          </p:val>
                                        </p:tav>
                                        <p:tav tm="100000">
                                          <p:val>
                                            <p:fltVal val="0"/>
                                          </p:val>
                                        </p:tav>
                                      </p:tavLst>
                                    </p:anim>
                                    <p:anim calcmode="lin" valueType="num">
                                      <p:cBhvr>
                                        <p:cTn id="149" dur="500"/>
                                        <p:tgtEl>
                                          <p:spTgt spid="32"/>
                                        </p:tgtEl>
                                        <p:attrNameLst>
                                          <p:attrName>ppt_h</p:attrName>
                                        </p:attrNameLst>
                                      </p:cBhvr>
                                      <p:tavLst>
                                        <p:tav tm="0">
                                          <p:val>
                                            <p:strVal val="ppt_h"/>
                                          </p:val>
                                        </p:tav>
                                        <p:tav tm="100000">
                                          <p:val>
                                            <p:fltVal val="0"/>
                                          </p:val>
                                        </p:tav>
                                      </p:tavLst>
                                    </p:anim>
                                    <p:animEffect transition="out" filter="fade">
                                      <p:cBhvr>
                                        <p:cTn id="150" dur="500"/>
                                        <p:tgtEl>
                                          <p:spTgt spid="32"/>
                                        </p:tgtEl>
                                      </p:cBhvr>
                                    </p:animEffect>
                                    <p:set>
                                      <p:cBhvr>
                                        <p:cTn id="151" dur="1" fill="hold">
                                          <p:stCondLst>
                                            <p:cond delay="499"/>
                                          </p:stCondLst>
                                        </p:cTn>
                                        <p:tgtEl>
                                          <p:spTgt spid="32"/>
                                        </p:tgtEl>
                                        <p:attrNameLst>
                                          <p:attrName>style.visibility</p:attrName>
                                        </p:attrNameLst>
                                      </p:cBhvr>
                                      <p:to>
                                        <p:strVal val="hidden"/>
                                      </p:to>
                                    </p:set>
                                  </p:childTnLst>
                                </p:cTn>
                              </p:par>
                            </p:childTnLst>
                          </p:cTn>
                        </p:par>
                        <p:par>
                          <p:cTn id="152" fill="hold">
                            <p:stCondLst>
                              <p:cond delay="1000"/>
                            </p:stCondLst>
                            <p:childTnLst>
                              <p:par>
                                <p:cTn id="153" presetID="16" presetClass="emph" presetSubtype="0" fill="hold" grpId="1" nodeType="afterEffect">
                                  <p:stCondLst>
                                    <p:cond delay="0"/>
                                  </p:stCondLst>
                                  <p:iterate type="lt">
                                    <p:tmPct val="4000"/>
                                  </p:iterate>
                                  <p:childTnLst>
                                    <p:set>
                                      <p:cBhvr override="childStyle">
                                        <p:cTn id="154" dur="500" fill="hold"/>
                                        <p:tgtEl>
                                          <p:spTgt spid="24"/>
                                        </p:tgtEl>
                                        <p:attrNameLst>
                                          <p:attrName>style.color</p:attrName>
                                        </p:attrNameLst>
                                      </p:cBhvr>
                                      <p:to>
                                        <p:clrVal>
                                          <a:schemeClr val="accent2"/>
                                        </p:clrVal>
                                      </p:to>
                                    </p:set>
                                    <p:set>
                                      <p:cBhvr>
                                        <p:cTn id="155" dur="500" fill="hold"/>
                                        <p:tgtEl>
                                          <p:spTgt spid="24"/>
                                        </p:tgtEl>
                                        <p:attrNameLst>
                                          <p:attrName>fillcolor</p:attrName>
                                        </p:attrNameLst>
                                      </p:cBhvr>
                                      <p:to>
                                        <p:clrVal>
                                          <a:schemeClr val="accent2"/>
                                        </p:clrVal>
                                      </p:to>
                                    </p:set>
                                    <p:set>
                                      <p:cBhvr>
                                        <p:cTn id="156" dur="500" fill="hold"/>
                                        <p:tgtEl>
                                          <p:spTgt spid="24"/>
                                        </p:tgtEl>
                                        <p:attrNameLst>
                                          <p:attrName>fill.type</p:attrName>
                                        </p:attrNameLst>
                                      </p:cBhvr>
                                      <p:to>
                                        <p:strVal val="solid"/>
                                      </p:to>
                                    </p:set>
                                  </p:childTnLst>
                                </p:cTn>
                              </p:par>
                              <p:par>
                                <p:cTn id="157" presetID="16" presetClass="emph" presetSubtype="0" fill="hold" grpId="2" nodeType="withEffect">
                                  <p:stCondLst>
                                    <p:cond delay="0"/>
                                  </p:stCondLst>
                                  <p:iterate type="lt">
                                    <p:tmPct val="4000"/>
                                  </p:iterate>
                                  <p:childTnLst>
                                    <p:set>
                                      <p:cBhvr override="childStyle">
                                        <p:cTn id="158" dur="500" fill="hold"/>
                                        <p:tgtEl>
                                          <p:spTgt spid="20"/>
                                        </p:tgtEl>
                                        <p:attrNameLst>
                                          <p:attrName>style.color</p:attrName>
                                        </p:attrNameLst>
                                      </p:cBhvr>
                                      <p:to>
                                        <p:clrVal>
                                          <a:schemeClr val="tx1"/>
                                        </p:clrVal>
                                      </p:to>
                                    </p:set>
                                    <p:set>
                                      <p:cBhvr>
                                        <p:cTn id="159" dur="500" fill="hold"/>
                                        <p:tgtEl>
                                          <p:spTgt spid="20"/>
                                        </p:tgtEl>
                                        <p:attrNameLst>
                                          <p:attrName>fillcolor</p:attrName>
                                        </p:attrNameLst>
                                      </p:cBhvr>
                                      <p:to>
                                        <p:clrVal>
                                          <a:schemeClr val="tx1"/>
                                        </p:clrVal>
                                      </p:to>
                                    </p:set>
                                    <p:set>
                                      <p:cBhvr>
                                        <p:cTn id="160" dur="500" fill="hold"/>
                                        <p:tgtEl>
                                          <p:spTgt spid="20"/>
                                        </p:tgtEl>
                                        <p:attrNameLst>
                                          <p:attrName>fill.type</p:attrName>
                                        </p:attrNameLst>
                                      </p:cBhvr>
                                      <p:to>
                                        <p:strVal val="solid"/>
                                      </p:to>
                                    </p:set>
                                  </p:childTnLst>
                                </p:cTn>
                              </p:par>
                            </p:childTnLst>
                          </p:cTn>
                        </p:par>
                      </p:childTnLst>
                    </p:cTn>
                  </p:par>
                  <p:par>
                    <p:cTn id="161" fill="hold">
                      <p:stCondLst>
                        <p:cond delay="indefinite"/>
                      </p:stCondLst>
                      <p:childTnLst>
                        <p:par>
                          <p:cTn id="162" fill="hold">
                            <p:stCondLst>
                              <p:cond delay="0"/>
                            </p:stCondLst>
                            <p:childTnLst>
                              <p:par>
                                <p:cTn id="163" presetID="53" presetClass="exit" presetSubtype="32" fill="hold" nodeType="clickEffect">
                                  <p:stCondLst>
                                    <p:cond delay="0"/>
                                  </p:stCondLst>
                                  <p:childTnLst>
                                    <p:anim calcmode="lin" valueType="num">
                                      <p:cBhvr>
                                        <p:cTn id="164" dur="500"/>
                                        <p:tgtEl>
                                          <p:spTgt spid="33"/>
                                        </p:tgtEl>
                                        <p:attrNameLst>
                                          <p:attrName>ppt_w</p:attrName>
                                        </p:attrNameLst>
                                      </p:cBhvr>
                                      <p:tavLst>
                                        <p:tav tm="0">
                                          <p:val>
                                            <p:strVal val="ppt_w"/>
                                          </p:val>
                                        </p:tav>
                                        <p:tav tm="100000">
                                          <p:val>
                                            <p:fltVal val="0"/>
                                          </p:val>
                                        </p:tav>
                                      </p:tavLst>
                                    </p:anim>
                                    <p:anim calcmode="lin" valueType="num">
                                      <p:cBhvr>
                                        <p:cTn id="165" dur="500"/>
                                        <p:tgtEl>
                                          <p:spTgt spid="33"/>
                                        </p:tgtEl>
                                        <p:attrNameLst>
                                          <p:attrName>ppt_h</p:attrName>
                                        </p:attrNameLst>
                                      </p:cBhvr>
                                      <p:tavLst>
                                        <p:tav tm="0">
                                          <p:val>
                                            <p:strVal val="ppt_h"/>
                                          </p:val>
                                        </p:tav>
                                        <p:tav tm="100000">
                                          <p:val>
                                            <p:fltVal val="0"/>
                                          </p:val>
                                        </p:tav>
                                      </p:tavLst>
                                    </p:anim>
                                    <p:animEffect transition="out" filter="fade">
                                      <p:cBhvr>
                                        <p:cTn id="166" dur="500"/>
                                        <p:tgtEl>
                                          <p:spTgt spid="33"/>
                                        </p:tgtEl>
                                      </p:cBhvr>
                                    </p:animEffect>
                                    <p:set>
                                      <p:cBhvr>
                                        <p:cTn id="167" dur="1" fill="hold">
                                          <p:stCondLst>
                                            <p:cond delay="499"/>
                                          </p:stCondLst>
                                        </p:cTn>
                                        <p:tgtEl>
                                          <p:spTgt spid="33"/>
                                        </p:tgtEl>
                                        <p:attrNameLst>
                                          <p:attrName>style.visibility</p:attrName>
                                        </p:attrNameLst>
                                      </p:cBhvr>
                                      <p:to>
                                        <p:strVal val="hidden"/>
                                      </p:to>
                                    </p:set>
                                  </p:childTnLst>
                                </p:cTn>
                              </p:par>
                            </p:childTnLst>
                          </p:cTn>
                        </p:par>
                        <p:par>
                          <p:cTn id="168" fill="hold">
                            <p:stCondLst>
                              <p:cond delay="500"/>
                            </p:stCondLst>
                            <p:childTnLst>
                              <p:par>
                                <p:cTn id="169" presetID="37" presetClass="entr" presetSubtype="0" fill="hold" nodeType="afterEffect">
                                  <p:stCondLst>
                                    <p:cond delay="0"/>
                                  </p:stCondLst>
                                  <p:childTnLst>
                                    <p:set>
                                      <p:cBhvr>
                                        <p:cTn id="170" dur="1" fill="hold">
                                          <p:stCondLst>
                                            <p:cond delay="0"/>
                                          </p:stCondLst>
                                        </p:cTn>
                                        <p:tgtEl>
                                          <p:spTgt spid="34"/>
                                        </p:tgtEl>
                                        <p:attrNameLst>
                                          <p:attrName>style.visibility</p:attrName>
                                        </p:attrNameLst>
                                      </p:cBhvr>
                                      <p:to>
                                        <p:strVal val="visible"/>
                                      </p:to>
                                    </p:set>
                                    <p:animEffect transition="in" filter="fade">
                                      <p:cBhvr>
                                        <p:cTn id="171" dur="1000"/>
                                        <p:tgtEl>
                                          <p:spTgt spid="34"/>
                                        </p:tgtEl>
                                      </p:cBhvr>
                                    </p:animEffect>
                                    <p:anim calcmode="lin" valueType="num">
                                      <p:cBhvr>
                                        <p:cTn id="172" dur="1000" fill="hold"/>
                                        <p:tgtEl>
                                          <p:spTgt spid="34"/>
                                        </p:tgtEl>
                                        <p:attrNameLst>
                                          <p:attrName>ppt_x</p:attrName>
                                        </p:attrNameLst>
                                      </p:cBhvr>
                                      <p:tavLst>
                                        <p:tav tm="0">
                                          <p:val>
                                            <p:strVal val="#ppt_x"/>
                                          </p:val>
                                        </p:tav>
                                        <p:tav tm="100000">
                                          <p:val>
                                            <p:strVal val="#ppt_x"/>
                                          </p:val>
                                        </p:tav>
                                      </p:tavLst>
                                    </p:anim>
                                    <p:anim calcmode="lin" valueType="num">
                                      <p:cBhvr>
                                        <p:cTn id="173" dur="900" decel="100000" fill="hold"/>
                                        <p:tgtEl>
                                          <p:spTgt spid="34"/>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53" presetClass="exit" presetSubtype="32" fill="hold" nodeType="clickEffect">
                                  <p:stCondLst>
                                    <p:cond delay="0"/>
                                  </p:stCondLst>
                                  <p:childTnLst>
                                    <p:anim calcmode="lin" valueType="num">
                                      <p:cBhvr>
                                        <p:cTn id="178" dur="500"/>
                                        <p:tgtEl>
                                          <p:spTgt spid="34"/>
                                        </p:tgtEl>
                                        <p:attrNameLst>
                                          <p:attrName>ppt_w</p:attrName>
                                        </p:attrNameLst>
                                      </p:cBhvr>
                                      <p:tavLst>
                                        <p:tav tm="0">
                                          <p:val>
                                            <p:strVal val="ppt_w"/>
                                          </p:val>
                                        </p:tav>
                                        <p:tav tm="100000">
                                          <p:val>
                                            <p:fltVal val="0"/>
                                          </p:val>
                                        </p:tav>
                                      </p:tavLst>
                                    </p:anim>
                                    <p:anim calcmode="lin" valueType="num">
                                      <p:cBhvr>
                                        <p:cTn id="179" dur="500"/>
                                        <p:tgtEl>
                                          <p:spTgt spid="34"/>
                                        </p:tgtEl>
                                        <p:attrNameLst>
                                          <p:attrName>ppt_h</p:attrName>
                                        </p:attrNameLst>
                                      </p:cBhvr>
                                      <p:tavLst>
                                        <p:tav tm="0">
                                          <p:val>
                                            <p:strVal val="ppt_h"/>
                                          </p:val>
                                        </p:tav>
                                        <p:tav tm="100000">
                                          <p:val>
                                            <p:fltVal val="0"/>
                                          </p:val>
                                        </p:tav>
                                      </p:tavLst>
                                    </p:anim>
                                    <p:animEffect transition="out" filter="fade">
                                      <p:cBhvr>
                                        <p:cTn id="180" dur="500"/>
                                        <p:tgtEl>
                                          <p:spTgt spid="34"/>
                                        </p:tgtEl>
                                      </p:cBhvr>
                                    </p:animEffect>
                                    <p:set>
                                      <p:cBhvr>
                                        <p:cTn id="181"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build="allAtOnce"/>
      <p:bldP spid="19" grpId="1" build="allAtOnce"/>
      <p:bldP spid="22" grpId="0"/>
      <p:bldP spid="22" grpId="1"/>
      <p:bldP spid="22" grpId="2"/>
      <p:bldP spid="23" grpId="0"/>
      <p:bldP spid="23" grpId="1"/>
      <p:bldP spid="23" grpId="2"/>
      <p:bldP spid="26" grpId="0"/>
      <p:bldP spid="26" grpId="1"/>
      <p:bldP spid="26" grpId="2"/>
      <p:bldP spid="20" grpId="0"/>
      <p:bldP spid="20" grpId="1"/>
      <p:bldP spid="20" grpId="2"/>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633CAF35-5A93-43FD-9003-587F5FCA1B57}"/>
              </a:ext>
            </a:extLst>
          </p:cNvPr>
          <p:cNvSpPr txBox="1"/>
          <p:nvPr/>
        </p:nvSpPr>
        <p:spPr>
          <a:xfrm>
            <a:off x="805615" y="1446318"/>
            <a:ext cx="3121367"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Diagram quan hệ các bảng</a:t>
            </a:r>
          </a:p>
        </p:txBody>
      </p:sp>
      <p:grpSp>
        <p:nvGrpSpPr>
          <p:cNvPr id="10" name="组合 1">
            <a:extLst>
              <a:ext uri="{FF2B5EF4-FFF2-40B4-BE49-F238E27FC236}">
                <a16:creationId xmlns:a16="http://schemas.microsoft.com/office/drawing/2014/main" id="{D3C78C24-2621-4328-B7A6-DEA18F1E8E0F}"/>
              </a:ext>
            </a:extLst>
          </p:cNvPr>
          <p:cNvGrpSpPr/>
          <p:nvPr/>
        </p:nvGrpSpPr>
        <p:grpSpPr>
          <a:xfrm>
            <a:off x="2028333" y="661536"/>
            <a:ext cx="604358" cy="216024"/>
            <a:chOff x="264939" y="188640"/>
            <a:chExt cx="604358" cy="216024"/>
          </a:xfrm>
          <a:solidFill>
            <a:srgbClr val="17B6EF"/>
          </a:solidFill>
        </p:grpSpPr>
        <p:sp>
          <p:nvSpPr>
            <p:cNvPr id="12" name="燕尾形 2">
              <a:extLst>
                <a:ext uri="{FF2B5EF4-FFF2-40B4-BE49-F238E27FC236}">
                  <a16:creationId xmlns:a16="http://schemas.microsoft.com/office/drawing/2014/main" id="{E0B1330C-05CD-43FE-ADA4-C0FCBA7F444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3" name="燕尾形 3">
              <a:extLst>
                <a:ext uri="{FF2B5EF4-FFF2-40B4-BE49-F238E27FC236}">
                  <a16:creationId xmlns:a16="http://schemas.microsoft.com/office/drawing/2014/main" id="{A59174A6-2508-46F5-8158-13A2E244AAD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sp>
          <p:nvSpPr>
            <p:cNvPr id="14" name="燕尾形 4">
              <a:extLst>
                <a:ext uri="{FF2B5EF4-FFF2-40B4-BE49-F238E27FC236}">
                  <a16:creationId xmlns:a16="http://schemas.microsoft.com/office/drawing/2014/main" id="{215691A6-A03B-43E8-80A5-BC52EDA2164C}"/>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7B6EF"/>
                </a:solidFill>
                <a:latin typeface="Arial" panose="020B0604020202020204" pitchFamily="34" charset="0"/>
                <a:cs typeface="Arial" panose="020B0604020202020204" pitchFamily="34" charset="0"/>
              </a:endParaRPr>
            </a:p>
          </p:txBody>
        </p:sp>
      </p:grpSp>
      <p:sp>
        <p:nvSpPr>
          <p:cNvPr id="15" name="文本框 9">
            <a:extLst>
              <a:ext uri="{FF2B5EF4-FFF2-40B4-BE49-F238E27FC236}">
                <a16:creationId xmlns:a16="http://schemas.microsoft.com/office/drawing/2014/main" id="{8103EB9D-E1E0-4352-83C5-758E21093159}"/>
              </a:ext>
            </a:extLst>
          </p:cNvPr>
          <p:cNvSpPr txBox="1"/>
          <p:nvPr/>
        </p:nvSpPr>
        <p:spPr>
          <a:xfrm>
            <a:off x="2805000" y="514887"/>
            <a:ext cx="4586400"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PHÂN TÍCH THIẾT KẾ</a:t>
            </a:r>
          </a:p>
        </p:txBody>
      </p:sp>
      <p:sp>
        <p:nvSpPr>
          <p:cNvPr id="16" name="矩形标注 7">
            <a:extLst>
              <a:ext uri="{FF2B5EF4-FFF2-40B4-BE49-F238E27FC236}">
                <a16:creationId xmlns:a16="http://schemas.microsoft.com/office/drawing/2014/main" id="{B7E00788-9AB4-49DA-8C2E-77ED67841C98}"/>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22</a:t>
            </a:r>
            <a:endParaRPr lang="zh-CN" altLang="en-US">
              <a:latin typeface="Arial" panose="020B0604020202020204" pitchFamily="34" charset="0"/>
              <a:cs typeface="Arial" panose="020B0604020202020204" pitchFamily="34" charset="0"/>
            </a:endParaRPr>
          </a:p>
        </p:txBody>
      </p:sp>
      <p:cxnSp>
        <p:nvCxnSpPr>
          <p:cNvPr id="17" name="直接连接符 6">
            <a:extLst>
              <a:ext uri="{FF2B5EF4-FFF2-40B4-BE49-F238E27FC236}">
                <a16:creationId xmlns:a16="http://schemas.microsoft.com/office/drawing/2014/main" id="{BA101EE8-4DED-4610-B6B7-188782242DFB}"/>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E4726C-A209-4197-8878-41C5EA30DF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471" y="1815650"/>
            <a:ext cx="7129603" cy="4689924"/>
          </a:xfrm>
          <a:prstGeom prst="rect">
            <a:avLst/>
          </a:prstGeom>
        </p:spPr>
      </p:pic>
    </p:spTree>
    <p:extLst>
      <p:ext uri="{BB962C8B-B14F-4D97-AF65-F5344CB8AC3E}">
        <p14:creationId xmlns:p14="http://schemas.microsoft.com/office/powerpoint/2010/main" val="368193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6">
            <a:extLst>
              <a:ext uri="{FF2B5EF4-FFF2-40B4-BE49-F238E27FC236}">
                <a16:creationId xmlns:a16="http://schemas.microsoft.com/office/drawing/2014/main" id="{3119254C-3705-450C-AC7F-BAA3EF6A5069}"/>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1">
            <a:extLst>
              <a:ext uri="{FF2B5EF4-FFF2-40B4-BE49-F238E27FC236}">
                <a16:creationId xmlns:a16="http://schemas.microsoft.com/office/drawing/2014/main" id="{ED2267F5-A57C-4715-B7D3-3FF702032837}"/>
              </a:ext>
            </a:extLst>
          </p:cNvPr>
          <p:cNvGrpSpPr/>
          <p:nvPr/>
        </p:nvGrpSpPr>
        <p:grpSpPr>
          <a:xfrm>
            <a:off x="2028333" y="661536"/>
            <a:ext cx="604358" cy="216024"/>
            <a:chOff x="264939" y="188640"/>
            <a:chExt cx="604358" cy="216024"/>
          </a:xfrm>
          <a:solidFill>
            <a:srgbClr val="00B050"/>
          </a:solidFill>
        </p:grpSpPr>
        <p:sp>
          <p:nvSpPr>
            <p:cNvPr id="29" name="燕尾形 2">
              <a:extLst>
                <a:ext uri="{FF2B5EF4-FFF2-40B4-BE49-F238E27FC236}">
                  <a16:creationId xmlns:a16="http://schemas.microsoft.com/office/drawing/2014/main" id="{E4454614-B0F6-48F1-BBF0-170F5618D5C5}"/>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0" name="燕尾形 3">
              <a:extLst>
                <a:ext uri="{FF2B5EF4-FFF2-40B4-BE49-F238E27FC236}">
                  <a16:creationId xmlns:a16="http://schemas.microsoft.com/office/drawing/2014/main" id="{4899E7FE-D105-472D-BEAF-04859F833A04}"/>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1" name="燕尾形 4">
              <a:extLst>
                <a:ext uri="{FF2B5EF4-FFF2-40B4-BE49-F238E27FC236}">
                  <a16:creationId xmlns:a16="http://schemas.microsoft.com/office/drawing/2014/main" id="{AD08D1AB-F629-4D70-A7E6-38212D3B56D7}"/>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32" name="文本框 9">
            <a:extLst>
              <a:ext uri="{FF2B5EF4-FFF2-40B4-BE49-F238E27FC236}">
                <a16:creationId xmlns:a16="http://schemas.microsoft.com/office/drawing/2014/main" id="{CC0C8430-0595-48A6-9245-75E57CC85F24}"/>
              </a:ext>
            </a:extLst>
          </p:cNvPr>
          <p:cNvSpPr txBox="1"/>
          <p:nvPr/>
        </p:nvSpPr>
        <p:spPr>
          <a:xfrm>
            <a:off x="2805000" y="514887"/>
            <a:ext cx="3862499"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KẾT QUẢ XÂY DỰNG</a:t>
            </a:r>
          </a:p>
        </p:txBody>
      </p:sp>
      <p:sp>
        <p:nvSpPr>
          <p:cNvPr id="33" name="矩形标注 7">
            <a:extLst>
              <a:ext uri="{FF2B5EF4-FFF2-40B4-BE49-F238E27FC236}">
                <a16:creationId xmlns:a16="http://schemas.microsoft.com/office/drawing/2014/main" id="{B96E1E37-7819-4B9E-960E-14BCCF8B4374}"/>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23</a:t>
            </a:r>
            <a:endParaRPr lang="zh-CN" altLang="en-US">
              <a:latin typeface="Arial" panose="020B0604020202020204" pitchFamily="34" charset="0"/>
              <a:cs typeface="Arial" panose="020B0604020202020204" pitchFamily="34" charset="0"/>
            </a:endParaRPr>
          </a:p>
        </p:txBody>
      </p:sp>
      <p:sp>
        <p:nvSpPr>
          <p:cNvPr id="34" name="Hộp Văn bản 6">
            <a:extLst>
              <a:ext uri="{FF2B5EF4-FFF2-40B4-BE49-F238E27FC236}">
                <a16:creationId xmlns:a16="http://schemas.microsoft.com/office/drawing/2014/main" id="{8F00482C-F79F-4675-8108-8F0859CA4D7D}"/>
              </a:ext>
            </a:extLst>
          </p:cNvPr>
          <p:cNvSpPr txBox="1"/>
          <p:nvPr/>
        </p:nvSpPr>
        <p:spPr>
          <a:xfrm>
            <a:off x="805615" y="1446318"/>
            <a:ext cx="276229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Tổng quan về giao diện</a:t>
            </a:r>
          </a:p>
        </p:txBody>
      </p:sp>
      <p:graphicFrame>
        <p:nvGraphicFramePr>
          <p:cNvPr id="2" name="Diagram 1">
            <a:extLst>
              <a:ext uri="{FF2B5EF4-FFF2-40B4-BE49-F238E27FC236}">
                <a16:creationId xmlns:a16="http://schemas.microsoft.com/office/drawing/2014/main" id="{D3BE1FAE-F9D7-406E-ACC8-D9627AB8A091}"/>
              </a:ext>
            </a:extLst>
          </p:cNvPr>
          <p:cNvGraphicFramePr/>
          <p:nvPr/>
        </p:nvGraphicFramePr>
        <p:xfrm>
          <a:off x="1457325" y="2384408"/>
          <a:ext cx="5667375" cy="1323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6489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0-#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6">
            <a:extLst>
              <a:ext uri="{FF2B5EF4-FFF2-40B4-BE49-F238E27FC236}">
                <a16:creationId xmlns:a16="http://schemas.microsoft.com/office/drawing/2014/main" id="{3119254C-3705-450C-AC7F-BAA3EF6A5069}"/>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1">
            <a:extLst>
              <a:ext uri="{FF2B5EF4-FFF2-40B4-BE49-F238E27FC236}">
                <a16:creationId xmlns:a16="http://schemas.microsoft.com/office/drawing/2014/main" id="{ED2267F5-A57C-4715-B7D3-3FF702032837}"/>
              </a:ext>
            </a:extLst>
          </p:cNvPr>
          <p:cNvGrpSpPr/>
          <p:nvPr/>
        </p:nvGrpSpPr>
        <p:grpSpPr>
          <a:xfrm>
            <a:off x="2028333" y="661536"/>
            <a:ext cx="604358" cy="216024"/>
            <a:chOff x="264939" y="188640"/>
            <a:chExt cx="604358" cy="216024"/>
          </a:xfrm>
          <a:solidFill>
            <a:srgbClr val="00B050"/>
          </a:solidFill>
        </p:grpSpPr>
        <p:sp>
          <p:nvSpPr>
            <p:cNvPr id="29" name="燕尾形 2">
              <a:extLst>
                <a:ext uri="{FF2B5EF4-FFF2-40B4-BE49-F238E27FC236}">
                  <a16:creationId xmlns:a16="http://schemas.microsoft.com/office/drawing/2014/main" id="{E4454614-B0F6-48F1-BBF0-170F5618D5C5}"/>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0" name="燕尾形 3">
              <a:extLst>
                <a:ext uri="{FF2B5EF4-FFF2-40B4-BE49-F238E27FC236}">
                  <a16:creationId xmlns:a16="http://schemas.microsoft.com/office/drawing/2014/main" id="{4899E7FE-D105-472D-BEAF-04859F833A04}"/>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1" name="燕尾形 4">
              <a:extLst>
                <a:ext uri="{FF2B5EF4-FFF2-40B4-BE49-F238E27FC236}">
                  <a16:creationId xmlns:a16="http://schemas.microsoft.com/office/drawing/2014/main" id="{AD08D1AB-F629-4D70-A7E6-38212D3B56D7}"/>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32" name="文本框 9">
            <a:extLst>
              <a:ext uri="{FF2B5EF4-FFF2-40B4-BE49-F238E27FC236}">
                <a16:creationId xmlns:a16="http://schemas.microsoft.com/office/drawing/2014/main" id="{CC0C8430-0595-48A6-9245-75E57CC85F24}"/>
              </a:ext>
            </a:extLst>
          </p:cNvPr>
          <p:cNvSpPr txBox="1"/>
          <p:nvPr/>
        </p:nvSpPr>
        <p:spPr>
          <a:xfrm>
            <a:off x="2805000" y="514887"/>
            <a:ext cx="3862499"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KẾT QUẢ XÂY DỰNG</a:t>
            </a:r>
          </a:p>
        </p:txBody>
      </p:sp>
      <p:sp>
        <p:nvSpPr>
          <p:cNvPr id="33" name="矩形标注 7">
            <a:extLst>
              <a:ext uri="{FF2B5EF4-FFF2-40B4-BE49-F238E27FC236}">
                <a16:creationId xmlns:a16="http://schemas.microsoft.com/office/drawing/2014/main" id="{B96E1E37-7819-4B9E-960E-14BCCF8B4374}"/>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24</a:t>
            </a:r>
            <a:endParaRPr lang="zh-CN" altLang="en-US">
              <a:latin typeface="Arial" panose="020B0604020202020204" pitchFamily="34" charset="0"/>
              <a:cs typeface="Arial" panose="020B0604020202020204" pitchFamily="34" charset="0"/>
            </a:endParaRPr>
          </a:p>
        </p:txBody>
      </p:sp>
      <p:sp>
        <p:nvSpPr>
          <p:cNvPr id="34" name="Hộp Văn bản 6">
            <a:extLst>
              <a:ext uri="{FF2B5EF4-FFF2-40B4-BE49-F238E27FC236}">
                <a16:creationId xmlns:a16="http://schemas.microsoft.com/office/drawing/2014/main" id="{8F00482C-F79F-4675-8108-8F0859CA4D7D}"/>
              </a:ext>
            </a:extLst>
          </p:cNvPr>
          <p:cNvSpPr txBox="1"/>
          <p:nvPr/>
        </p:nvSpPr>
        <p:spPr>
          <a:xfrm>
            <a:off x="805615" y="1446318"/>
            <a:ext cx="1236236"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Giao diện</a:t>
            </a:r>
          </a:p>
        </p:txBody>
      </p:sp>
      <p:sp>
        <p:nvSpPr>
          <p:cNvPr id="2" name="TextBox 1">
            <a:extLst>
              <a:ext uri="{FF2B5EF4-FFF2-40B4-BE49-F238E27FC236}">
                <a16:creationId xmlns:a16="http://schemas.microsoft.com/office/drawing/2014/main" id="{B3223191-3EB5-4197-A35D-9BE069F1FCF6}"/>
              </a:ext>
            </a:extLst>
          </p:cNvPr>
          <p:cNvSpPr txBox="1"/>
          <p:nvPr/>
        </p:nvSpPr>
        <p:spPr>
          <a:xfrm>
            <a:off x="1028700" y="2190750"/>
            <a:ext cx="2342308" cy="369332"/>
          </a:xfrm>
          <a:prstGeom prst="rect">
            <a:avLst/>
          </a:prstGeom>
          <a:noFill/>
        </p:spPr>
        <p:txBody>
          <a:bodyPr wrap="non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User(Người dùng)</a:t>
            </a:r>
          </a:p>
        </p:txBody>
      </p:sp>
      <p:pic>
        <p:nvPicPr>
          <p:cNvPr id="12" name="Picture 11">
            <a:extLst>
              <a:ext uri="{FF2B5EF4-FFF2-40B4-BE49-F238E27FC236}">
                <a16:creationId xmlns:a16="http://schemas.microsoft.com/office/drawing/2014/main" id="{7733E840-1B10-458B-B0EA-AE8BBF305455}"/>
              </a:ext>
            </a:extLst>
          </p:cNvPr>
          <p:cNvPicPr>
            <a:picLocks noChangeAspect="1"/>
          </p:cNvPicPr>
          <p:nvPr/>
        </p:nvPicPr>
        <p:blipFill rotWithShape="1">
          <a:blip r:embed="rId2"/>
          <a:srcRect l="6089" r="21431"/>
          <a:stretch/>
        </p:blipFill>
        <p:spPr>
          <a:xfrm>
            <a:off x="343499" y="2839891"/>
            <a:ext cx="5614849" cy="362133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14273B8-0081-466D-98B6-8736D0FDC90F}"/>
              </a:ext>
            </a:extLst>
          </p:cNvPr>
          <p:cNvSpPr txBox="1"/>
          <p:nvPr/>
        </p:nvSpPr>
        <p:spPr>
          <a:xfrm>
            <a:off x="2495825" y="2181610"/>
            <a:ext cx="1031052"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Đăng ký</a:t>
            </a:r>
          </a:p>
        </p:txBody>
      </p:sp>
      <p:pic>
        <p:nvPicPr>
          <p:cNvPr id="44" name="Picture 43">
            <a:extLst>
              <a:ext uri="{FF2B5EF4-FFF2-40B4-BE49-F238E27FC236}">
                <a16:creationId xmlns:a16="http://schemas.microsoft.com/office/drawing/2014/main" id="{A93BB12A-7609-4B03-A32C-9C7FE6BB4FB5}"/>
              </a:ext>
            </a:extLst>
          </p:cNvPr>
          <p:cNvPicPr>
            <a:picLocks noChangeAspect="1"/>
          </p:cNvPicPr>
          <p:nvPr/>
        </p:nvPicPr>
        <p:blipFill>
          <a:blip r:embed="rId3">
            <a:extLst>
              <a:ext uri="{28A0092B-C50C-407E-A947-70E740481C1C}">
                <a14:useLocalDpi xmlns:a14="http://schemas.microsoft.com/office/drawing/2010/main" val="0"/>
              </a:ext>
            </a:extLst>
          </a:blip>
          <a:srcRect l="14489" r="14489"/>
          <a:stretch/>
        </p:blipFill>
        <p:spPr>
          <a:xfrm>
            <a:off x="6233654" y="2839891"/>
            <a:ext cx="5577593" cy="3621338"/>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347E8E88-95C4-48E5-8E51-84AED55BF748}"/>
              </a:ext>
            </a:extLst>
          </p:cNvPr>
          <p:cNvSpPr txBox="1"/>
          <p:nvPr/>
        </p:nvSpPr>
        <p:spPr>
          <a:xfrm>
            <a:off x="8547386" y="2181610"/>
            <a:ext cx="1313180"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Đăng nhập</a:t>
            </a:r>
          </a:p>
        </p:txBody>
      </p:sp>
      <p:pic>
        <p:nvPicPr>
          <p:cNvPr id="50" name="Picture 49">
            <a:extLst>
              <a:ext uri="{FF2B5EF4-FFF2-40B4-BE49-F238E27FC236}">
                <a16:creationId xmlns:a16="http://schemas.microsoft.com/office/drawing/2014/main" id="{10A0C559-E181-4784-8FA0-B99591D57D89}"/>
              </a:ext>
            </a:extLst>
          </p:cNvPr>
          <p:cNvPicPr>
            <a:picLocks noChangeAspect="1"/>
          </p:cNvPicPr>
          <p:nvPr/>
        </p:nvPicPr>
        <p:blipFill rotWithShape="1">
          <a:blip r:embed="rId4">
            <a:extLst>
              <a:ext uri="{28A0092B-C50C-407E-A947-70E740481C1C}">
                <a14:useLocalDpi xmlns:a14="http://schemas.microsoft.com/office/drawing/2010/main" val="0"/>
              </a:ext>
            </a:extLst>
          </a:blip>
          <a:srcRect l="-115" r="244"/>
          <a:stretch/>
        </p:blipFill>
        <p:spPr>
          <a:xfrm>
            <a:off x="343499" y="2839891"/>
            <a:ext cx="5752501" cy="3621336"/>
          </a:xfrm>
          <a:prstGeom prst="rect">
            <a:avLst/>
          </a:prstGeom>
          <a:ln>
            <a:noFill/>
          </a:ln>
          <a:effectLst>
            <a:outerShdw blurRad="292100" dist="139700" dir="2700000" algn="tl" rotWithShape="0">
              <a:srgbClr val="333333">
                <a:alpha val="65000"/>
              </a:srgbClr>
            </a:outerShdw>
          </a:effectLst>
        </p:spPr>
      </p:pic>
      <p:sp>
        <p:nvSpPr>
          <p:cNvPr id="51" name="TextBox 50">
            <a:extLst>
              <a:ext uri="{FF2B5EF4-FFF2-40B4-BE49-F238E27FC236}">
                <a16:creationId xmlns:a16="http://schemas.microsoft.com/office/drawing/2014/main" id="{2C5E7B1C-F526-4C0D-A95E-DC745287BD25}"/>
              </a:ext>
            </a:extLst>
          </p:cNvPr>
          <p:cNvSpPr txBox="1"/>
          <p:nvPr/>
        </p:nvSpPr>
        <p:spPr>
          <a:xfrm>
            <a:off x="2584826" y="2181610"/>
            <a:ext cx="1214820"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Trang chủ</a:t>
            </a:r>
          </a:p>
        </p:txBody>
      </p:sp>
      <p:pic>
        <p:nvPicPr>
          <p:cNvPr id="52" name="Picture 51">
            <a:extLst>
              <a:ext uri="{FF2B5EF4-FFF2-40B4-BE49-F238E27FC236}">
                <a16:creationId xmlns:a16="http://schemas.microsoft.com/office/drawing/2014/main" id="{297DC56E-0BEF-4F2E-8FE0-918903336818}"/>
              </a:ext>
            </a:extLst>
          </p:cNvPr>
          <p:cNvPicPr>
            <a:picLocks noChangeAspect="1"/>
          </p:cNvPicPr>
          <p:nvPr/>
        </p:nvPicPr>
        <p:blipFill rotWithShape="1">
          <a:blip r:embed="rId5">
            <a:extLst>
              <a:ext uri="{28A0092B-C50C-407E-A947-70E740481C1C}">
                <a14:useLocalDpi xmlns:a14="http://schemas.microsoft.com/office/drawing/2010/main" val="0"/>
              </a:ext>
            </a:extLst>
          </a:blip>
          <a:srcRect l="-132" r="451"/>
          <a:stretch/>
        </p:blipFill>
        <p:spPr>
          <a:xfrm>
            <a:off x="6233654" y="2839891"/>
            <a:ext cx="5614847" cy="3621338"/>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0A527249-9044-48F8-B948-23C8EACE8F22}"/>
              </a:ext>
            </a:extLst>
          </p:cNvPr>
          <p:cNvSpPr txBox="1"/>
          <p:nvPr/>
        </p:nvSpPr>
        <p:spPr>
          <a:xfrm>
            <a:off x="8693636" y="2190750"/>
            <a:ext cx="1159293"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Khóa học</a:t>
            </a:r>
          </a:p>
        </p:txBody>
      </p:sp>
      <p:pic>
        <p:nvPicPr>
          <p:cNvPr id="54" name="Picture 53">
            <a:extLst>
              <a:ext uri="{FF2B5EF4-FFF2-40B4-BE49-F238E27FC236}">
                <a16:creationId xmlns:a16="http://schemas.microsoft.com/office/drawing/2014/main" id="{02E38DC8-D306-4180-BF24-7B9778DD79F6}"/>
              </a:ext>
            </a:extLst>
          </p:cNvPr>
          <p:cNvPicPr>
            <a:picLocks noChangeAspect="1"/>
          </p:cNvPicPr>
          <p:nvPr/>
        </p:nvPicPr>
        <p:blipFill rotWithShape="1">
          <a:blip r:embed="rId6">
            <a:extLst>
              <a:ext uri="{28A0092B-C50C-407E-A947-70E740481C1C}">
                <a14:useLocalDpi xmlns:a14="http://schemas.microsoft.com/office/drawing/2010/main" val="0"/>
              </a:ext>
            </a:extLst>
          </a:blip>
          <a:srcRect l="-163" r="1341"/>
          <a:stretch/>
        </p:blipFill>
        <p:spPr>
          <a:xfrm>
            <a:off x="343499" y="2830751"/>
            <a:ext cx="5752501" cy="3621336"/>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230943FD-F7BF-45B6-B405-EBE38CB8522D}"/>
              </a:ext>
            </a:extLst>
          </p:cNvPr>
          <p:cNvSpPr txBox="1"/>
          <p:nvPr/>
        </p:nvSpPr>
        <p:spPr>
          <a:xfrm>
            <a:off x="2284642" y="2181610"/>
            <a:ext cx="1697902"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Chi tiết bài viết</a:t>
            </a:r>
          </a:p>
        </p:txBody>
      </p:sp>
      <p:pic>
        <p:nvPicPr>
          <p:cNvPr id="56" name="Picture 55">
            <a:extLst>
              <a:ext uri="{FF2B5EF4-FFF2-40B4-BE49-F238E27FC236}">
                <a16:creationId xmlns:a16="http://schemas.microsoft.com/office/drawing/2014/main" id="{A1990383-BB75-4F3E-8171-03A1AC028FD9}"/>
              </a:ext>
            </a:extLst>
          </p:cNvPr>
          <p:cNvPicPr>
            <a:picLocks noChangeAspect="1"/>
          </p:cNvPicPr>
          <p:nvPr/>
        </p:nvPicPr>
        <p:blipFill rotWithShape="1">
          <a:blip r:embed="rId7">
            <a:extLst>
              <a:ext uri="{28A0092B-C50C-407E-A947-70E740481C1C}">
                <a14:useLocalDpi xmlns:a14="http://schemas.microsoft.com/office/drawing/2010/main" val="0"/>
              </a:ext>
            </a:extLst>
          </a:blip>
          <a:srcRect l="-349" r="-331"/>
          <a:stretch/>
        </p:blipFill>
        <p:spPr>
          <a:xfrm>
            <a:off x="6233654" y="2830749"/>
            <a:ext cx="5675914" cy="3621338"/>
          </a:xfrm>
          <a:prstGeom prst="rect">
            <a:avLst/>
          </a:prstGeom>
          <a:ln>
            <a:noFill/>
          </a:ln>
          <a:effectLst>
            <a:outerShdw blurRad="292100" dist="139700" dir="2700000" algn="tl" rotWithShape="0">
              <a:srgbClr val="333333">
                <a:alpha val="65000"/>
              </a:srgbClr>
            </a:outerShdw>
          </a:effectLst>
        </p:spPr>
      </p:pic>
      <p:sp>
        <p:nvSpPr>
          <p:cNvPr id="57" name="TextBox 56">
            <a:extLst>
              <a:ext uri="{FF2B5EF4-FFF2-40B4-BE49-F238E27FC236}">
                <a16:creationId xmlns:a16="http://schemas.microsoft.com/office/drawing/2014/main" id="{8A30A2BB-F9B2-4962-BC0D-2980F42E91FB}"/>
              </a:ext>
            </a:extLst>
          </p:cNvPr>
          <p:cNvSpPr txBox="1"/>
          <p:nvPr/>
        </p:nvSpPr>
        <p:spPr>
          <a:xfrm>
            <a:off x="7963892" y="2181610"/>
            <a:ext cx="1903086"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Chi tiết khóa học</a:t>
            </a:r>
          </a:p>
        </p:txBody>
      </p:sp>
      <p:pic>
        <p:nvPicPr>
          <p:cNvPr id="58" name="Picture 57">
            <a:extLst>
              <a:ext uri="{FF2B5EF4-FFF2-40B4-BE49-F238E27FC236}">
                <a16:creationId xmlns:a16="http://schemas.microsoft.com/office/drawing/2014/main" id="{777330F5-F248-442B-816C-675034126B9E}"/>
              </a:ext>
            </a:extLst>
          </p:cNvPr>
          <p:cNvPicPr>
            <a:picLocks noChangeAspect="1"/>
          </p:cNvPicPr>
          <p:nvPr/>
        </p:nvPicPr>
        <p:blipFill rotWithShape="1">
          <a:blip r:embed="rId8">
            <a:extLst>
              <a:ext uri="{28A0092B-C50C-407E-A947-70E740481C1C}">
                <a14:useLocalDpi xmlns:a14="http://schemas.microsoft.com/office/drawing/2010/main" val="0"/>
              </a:ext>
            </a:extLst>
          </a:blip>
          <a:srcRect l="-16" t="1967" r="602"/>
          <a:stretch/>
        </p:blipFill>
        <p:spPr>
          <a:xfrm>
            <a:off x="342077" y="2858171"/>
            <a:ext cx="5752501" cy="3593916"/>
          </a:xfrm>
          <a:prstGeom prst="rect">
            <a:avLst/>
          </a:prstGeom>
          <a:ln>
            <a:noFill/>
          </a:ln>
          <a:effectLst>
            <a:outerShdw blurRad="292100" dist="139700" dir="2700000" algn="tl" rotWithShape="0">
              <a:srgbClr val="333333">
                <a:alpha val="65000"/>
              </a:srgbClr>
            </a:outerShdw>
          </a:effectLst>
        </p:spPr>
      </p:pic>
      <p:sp>
        <p:nvSpPr>
          <p:cNvPr id="59" name="TextBox 58">
            <a:extLst>
              <a:ext uri="{FF2B5EF4-FFF2-40B4-BE49-F238E27FC236}">
                <a16:creationId xmlns:a16="http://schemas.microsoft.com/office/drawing/2014/main" id="{18F55F4F-2C7D-4849-AAC1-D696676B5B04}"/>
              </a:ext>
            </a:extLst>
          </p:cNvPr>
          <p:cNvSpPr txBox="1"/>
          <p:nvPr/>
        </p:nvSpPr>
        <p:spPr>
          <a:xfrm>
            <a:off x="2186634" y="2173055"/>
            <a:ext cx="2063386"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Hồ sơ người dùng</a:t>
            </a:r>
          </a:p>
        </p:txBody>
      </p:sp>
      <p:pic>
        <p:nvPicPr>
          <p:cNvPr id="60" name="Picture 59">
            <a:extLst>
              <a:ext uri="{FF2B5EF4-FFF2-40B4-BE49-F238E27FC236}">
                <a16:creationId xmlns:a16="http://schemas.microsoft.com/office/drawing/2014/main" id="{87FF61B5-2E09-4EC2-8709-110E71463C2A}"/>
              </a:ext>
            </a:extLst>
          </p:cNvPr>
          <p:cNvPicPr>
            <a:picLocks noChangeAspect="1"/>
          </p:cNvPicPr>
          <p:nvPr/>
        </p:nvPicPr>
        <p:blipFill rotWithShape="1">
          <a:blip r:embed="rId9">
            <a:extLst>
              <a:ext uri="{28A0092B-C50C-407E-A947-70E740481C1C}">
                <a14:useLocalDpi xmlns:a14="http://schemas.microsoft.com/office/drawing/2010/main" val="0"/>
              </a:ext>
            </a:extLst>
          </a:blip>
          <a:srcRect l="-156" r="668"/>
          <a:stretch/>
        </p:blipFill>
        <p:spPr>
          <a:xfrm>
            <a:off x="6233654" y="2830749"/>
            <a:ext cx="5675914" cy="3621338"/>
          </a:xfrm>
          <a:prstGeom prst="rect">
            <a:avLst/>
          </a:prstGeom>
          <a:ln>
            <a:noFill/>
          </a:ln>
          <a:effectLst>
            <a:outerShdw blurRad="292100" dist="139700" dir="2700000" algn="tl" rotWithShape="0">
              <a:srgbClr val="333333">
                <a:alpha val="65000"/>
              </a:srgbClr>
            </a:outerShdw>
          </a:effectLst>
        </p:spPr>
      </p:pic>
      <p:sp>
        <p:nvSpPr>
          <p:cNvPr id="61" name="TextBox 60">
            <a:extLst>
              <a:ext uri="{FF2B5EF4-FFF2-40B4-BE49-F238E27FC236}">
                <a16:creationId xmlns:a16="http://schemas.microsoft.com/office/drawing/2014/main" id="{BB63C921-7F3A-4B93-B3FA-E3815A95BE8E}"/>
              </a:ext>
            </a:extLst>
          </p:cNvPr>
          <p:cNvSpPr txBox="1"/>
          <p:nvPr/>
        </p:nvSpPr>
        <p:spPr>
          <a:xfrm>
            <a:off x="8696265" y="2181610"/>
            <a:ext cx="861134"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Tài trợ</a:t>
            </a:r>
          </a:p>
        </p:txBody>
      </p:sp>
      <p:pic>
        <p:nvPicPr>
          <p:cNvPr id="62" name="Picture 61">
            <a:extLst>
              <a:ext uri="{FF2B5EF4-FFF2-40B4-BE49-F238E27FC236}">
                <a16:creationId xmlns:a16="http://schemas.microsoft.com/office/drawing/2014/main" id="{55E64FEE-0C9D-48C4-BD68-2D32B63E34DF}"/>
              </a:ext>
            </a:extLst>
          </p:cNvPr>
          <p:cNvPicPr>
            <a:picLocks noChangeAspect="1"/>
          </p:cNvPicPr>
          <p:nvPr/>
        </p:nvPicPr>
        <p:blipFill rotWithShape="1">
          <a:blip r:embed="rId10">
            <a:extLst>
              <a:ext uri="{28A0092B-C50C-407E-A947-70E740481C1C}">
                <a14:useLocalDpi xmlns:a14="http://schemas.microsoft.com/office/drawing/2010/main" val="0"/>
              </a:ext>
            </a:extLst>
          </a:blip>
          <a:srcRect l="95" t="1639" r="-78"/>
          <a:stretch/>
        </p:blipFill>
        <p:spPr>
          <a:xfrm>
            <a:off x="356812" y="2831341"/>
            <a:ext cx="5752501" cy="3620746"/>
          </a:xfrm>
          <a:prstGeom prst="rect">
            <a:avLst/>
          </a:prstGeom>
          <a:ln>
            <a:noFill/>
          </a:ln>
          <a:effectLst>
            <a:outerShdw blurRad="292100" dist="139700" dir="2700000" algn="tl" rotWithShape="0">
              <a:srgbClr val="333333">
                <a:alpha val="65000"/>
              </a:srgbClr>
            </a:outerShdw>
          </a:effectLst>
        </p:spPr>
      </p:pic>
      <p:sp>
        <p:nvSpPr>
          <p:cNvPr id="63" name="TextBox 62">
            <a:extLst>
              <a:ext uri="{FF2B5EF4-FFF2-40B4-BE49-F238E27FC236}">
                <a16:creationId xmlns:a16="http://schemas.microsoft.com/office/drawing/2014/main" id="{8881F0FC-F8AE-4D27-B171-F8D12D631E0F}"/>
              </a:ext>
            </a:extLst>
          </p:cNvPr>
          <p:cNvSpPr txBox="1"/>
          <p:nvPr/>
        </p:nvSpPr>
        <p:spPr>
          <a:xfrm>
            <a:off x="2679853" y="2184842"/>
            <a:ext cx="1181734"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Giới thiệu</a:t>
            </a:r>
          </a:p>
        </p:txBody>
      </p:sp>
      <p:pic>
        <p:nvPicPr>
          <p:cNvPr id="64" name="Picture 63">
            <a:extLst>
              <a:ext uri="{FF2B5EF4-FFF2-40B4-BE49-F238E27FC236}">
                <a16:creationId xmlns:a16="http://schemas.microsoft.com/office/drawing/2014/main" id="{7CD69265-928C-4923-8F30-5B81E36534A1}"/>
              </a:ext>
            </a:extLst>
          </p:cNvPr>
          <p:cNvPicPr>
            <a:picLocks noChangeAspect="1"/>
          </p:cNvPicPr>
          <p:nvPr/>
        </p:nvPicPr>
        <p:blipFill rotWithShape="1">
          <a:blip r:embed="rId11">
            <a:extLst>
              <a:ext uri="{28A0092B-C50C-407E-A947-70E740481C1C}">
                <a14:useLocalDpi xmlns:a14="http://schemas.microsoft.com/office/drawing/2010/main" val="0"/>
              </a:ext>
            </a:extLst>
          </a:blip>
          <a:srcRect l="189" t="2926" r="477"/>
          <a:stretch/>
        </p:blipFill>
        <p:spPr>
          <a:xfrm>
            <a:off x="6232232" y="2849033"/>
            <a:ext cx="5662601" cy="3603054"/>
          </a:xfrm>
          <a:prstGeom prst="rect">
            <a:avLst/>
          </a:prstGeom>
          <a:ln>
            <a:noFill/>
          </a:ln>
          <a:effectLst>
            <a:outerShdw blurRad="292100" dist="139700" dir="2700000" algn="tl" rotWithShape="0">
              <a:srgbClr val="333333">
                <a:alpha val="65000"/>
              </a:srgbClr>
            </a:outerShdw>
          </a:effectLst>
        </p:spPr>
      </p:pic>
      <p:sp>
        <p:nvSpPr>
          <p:cNvPr id="65" name="TextBox 64">
            <a:extLst>
              <a:ext uri="{FF2B5EF4-FFF2-40B4-BE49-F238E27FC236}">
                <a16:creationId xmlns:a16="http://schemas.microsoft.com/office/drawing/2014/main" id="{EECAE562-26F5-4217-AAE0-6405DC213CA5}"/>
              </a:ext>
            </a:extLst>
          </p:cNvPr>
          <p:cNvSpPr txBox="1"/>
          <p:nvPr/>
        </p:nvSpPr>
        <p:spPr>
          <a:xfrm>
            <a:off x="8691456" y="2193582"/>
            <a:ext cx="941284" cy="369332"/>
          </a:xfrm>
          <a:prstGeom prst="rect">
            <a:avLst/>
          </a:prstGeom>
          <a:noFill/>
        </p:spPr>
        <p:txBody>
          <a:bodyPr wrap="none" rtlCol="0">
            <a:spAutoFit/>
          </a:bodyPr>
          <a:lstStyle/>
          <a:p>
            <a:pPr algn="ctr"/>
            <a:r>
              <a:rPr lang="en-US">
                <a:solidFill>
                  <a:srgbClr val="17B6EF"/>
                </a:solidFill>
                <a:latin typeface="Arial" panose="020B0604020202020204" pitchFamily="34" charset="0"/>
                <a:cs typeface="Arial" panose="020B0604020202020204" pitchFamily="34" charset="0"/>
              </a:rPr>
              <a:t>Liên hệ</a:t>
            </a:r>
          </a:p>
        </p:txBody>
      </p:sp>
    </p:spTree>
    <p:extLst>
      <p:ext uri="{BB962C8B-B14F-4D97-AF65-F5344CB8AC3E}">
        <p14:creationId xmlns:p14="http://schemas.microsoft.com/office/powerpoint/2010/main" val="3159689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xit" presetSubtype="0" fill="hold" grpId="1" nodeType="clickEffect">
                                  <p:stCondLst>
                                    <p:cond delay="0"/>
                                  </p:stCondLst>
                                  <p:childTnLst>
                                    <p:animEffect transition="out" filter="fade">
                                      <p:cBhvr>
                                        <p:cTn id="17" dur="1000"/>
                                        <p:tgtEl>
                                          <p:spTgt spid="34"/>
                                        </p:tgtEl>
                                      </p:cBhvr>
                                    </p:animEffect>
                                    <p:anim calcmode="lin" valueType="num">
                                      <p:cBhvr>
                                        <p:cTn id="18" dur="1000"/>
                                        <p:tgtEl>
                                          <p:spTgt spid="34"/>
                                        </p:tgtEl>
                                        <p:attrNameLst>
                                          <p:attrName>ppt_x</p:attrName>
                                        </p:attrNameLst>
                                      </p:cBhvr>
                                      <p:tavLst>
                                        <p:tav tm="0">
                                          <p:val>
                                            <p:strVal val="ppt_x"/>
                                          </p:val>
                                        </p:tav>
                                        <p:tav tm="100000">
                                          <p:val>
                                            <p:strVal val="ppt_x"/>
                                          </p:val>
                                        </p:tav>
                                      </p:tavLst>
                                    </p:anim>
                                    <p:anim calcmode="lin" valueType="num">
                                      <p:cBhvr>
                                        <p:cTn id="19" dur="100" decel="100000"/>
                                        <p:tgtEl>
                                          <p:spTgt spid="34"/>
                                        </p:tgtEl>
                                        <p:attrNameLst>
                                          <p:attrName>ppt_y</p:attrName>
                                        </p:attrNameLst>
                                      </p:cBhvr>
                                      <p:tavLst>
                                        <p:tav tm="0">
                                          <p:val>
                                            <p:strVal val="ppt_y"/>
                                          </p:val>
                                        </p:tav>
                                        <p:tav tm="100000">
                                          <p:val>
                                            <p:strVal val="ppt_y-.03"/>
                                          </p:val>
                                        </p:tav>
                                      </p:tavLst>
                                    </p:anim>
                                    <p:anim calcmode="lin" valueType="num">
                                      <p:cBhvr>
                                        <p:cTn id="20" dur="900" accel="100000">
                                          <p:stCondLst>
                                            <p:cond delay="100"/>
                                          </p:stCondLst>
                                        </p:cTn>
                                        <p:tgtEl>
                                          <p:spTgt spid="34"/>
                                        </p:tgtEl>
                                        <p:attrNameLst>
                                          <p:attrName>ppt_y</p:attrName>
                                        </p:attrNameLst>
                                      </p:cBhvr>
                                      <p:tavLst>
                                        <p:tav tm="0">
                                          <p:val>
                                            <p:strVal val="ppt_y"/>
                                          </p:val>
                                        </p:tav>
                                        <p:tav tm="100000">
                                          <p:val>
                                            <p:strVal val="ppt_y+1"/>
                                          </p:val>
                                        </p:tav>
                                      </p:tavLst>
                                    </p:anim>
                                    <p:set>
                                      <p:cBhvr>
                                        <p:cTn id="21" dur="1" fill="hold">
                                          <p:stCondLst>
                                            <p:cond delay="999"/>
                                          </p:stCondLst>
                                        </p:cTn>
                                        <p:tgtEl>
                                          <p:spTgt spid="34"/>
                                        </p:tgtEl>
                                        <p:attrNameLst>
                                          <p:attrName>style.visibility</p:attrName>
                                        </p:attrNameLst>
                                      </p:cBhvr>
                                      <p:to>
                                        <p:strVal val="hidden"/>
                                      </p:to>
                                    </p:set>
                                  </p:childTnLst>
                                </p:cTn>
                              </p:par>
                              <p:par>
                                <p:cTn id="22" presetID="64" presetClass="path" presetSubtype="0" accel="50000" decel="50000" fill="hold" grpId="0" nodeType="withEffect">
                                  <p:stCondLst>
                                    <p:cond delay="0"/>
                                  </p:stCondLst>
                                  <p:childTnLst>
                                    <p:animMotion origin="layout" path="M 1.45833E-6 3.7037E-6 L 0.00156 -0.10834 " pathEditMode="relative" rAng="0" ptsTypes="AA">
                                      <p:cBhvr>
                                        <p:cTn id="23" dur="2000" fill="hold"/>
                                        <p:tgtEl>
                                          <p:spTgt spid="2"/>
                                        </p:tgtEl>
                                        <p:attrNameLst>
                                          <p:attrName>ppt_x</p:attrName>
                                          <p:attrName>ppt_y</p:attrName>
                                        </p:attrNameLst>
                                      </p:cBhvr>
                                      <p:rCtr x="78" y="-5417"/>
                                    </p:animMotion>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6" presetClass="entr" presetSubtype="21"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arn(inVertical)">
                                      <p:cBhvr>
                                        <p:cTn id="36" dur="500"/>
                                        <p:tgtEl>
                                          <p:spTgt spid="4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xit" presetSubtype="0" fill="hold" nodeType="clickEffect">
                                  <p:stCondLst>
                                    <p:cond delay="0"/>
                                  </p:stCondLst>
                                  <p:childTnLst>
                                    <p:animEffect transition="out" filter="fade">
                                      <p:cBhvr>
                                        <p:cTn id="45" dur="1000"/>
                                        <p:tgtEl>
                                          <p:spTgt spid="12"/>
                                        </p:tgtEl>
                                      </p:cBhvr>
                                    </p:animEffect>
                                    <p:anim calcmode="lin" valueType="num">
                                      <p:cBhvr>
                                        <p:cTn id="46" dur="1000"/>
                                        <p:tgtEl>
                                          <p:spTgt spid="12"/>
                                        </p:tgtEl>
                                        <p:attrNameLst>
                                          <p:attrName>ppt_x</p:attrName>
                                        </p:attrNameLst>
                                      </p:cBhvr>
                                      <p:tavLst>
                                        <p:tav tm="0">
                                          <p:val>
                                            <p:strVal val="ppt_x"/>
                                          </p:val>
                                        </p:tav>
                                        <p:tav tm="100000">
                                          <p:val>
                                            <p:strVal val="ppt_x"/>
                                          </p:val>
                                        </p:tav>
                                      </p:tavLst>
                                    </p:anim>
                                    <p:anim calcmode="lin" valueType="num">
                                      <p:cBhvr>
                                        <p:cTn id="47" dur="100" decel="100000"/>
                                        <p:tgtEl>
                                          <p:spTgt spid="12"/>
                                        </p:tgtEl>
                                        <p:attrNameLst>
                                          <p:attrName>ppt_y</p:attrName>
                                        </p:attrNameLst>
                                      </p:cBhvr>
                                      <p:tavLst>
                                        <p:tav tm="0">
                                          <p:val>
                                            <p:strVal val="ppt_y"/>
                                          </p:val>
                                        </p:tav>
                                        <p:tav tm="100000">
                                          <p:val>
                                            <p:strVal val="ppt_y-.03"/>
                                          </p:val>
                                        </p:tav>
                                      </p:tavLst>
                                    </p:anim>
                                    <p:anim calcmode="lin" valueType="num">
                                      <p:cBhvr>
                                        <p:cTn id="48" dur="900" accel="100000">
                                          <p:stCondLst>
                                            <p:cond delay="100"/>
                                          </p:stCondLst>
                                        </p:cTn>
                                        <p:tgtEl>
                                          <p:spTgt spid="12"/>
                                        </p:tgtEl>
                                        <p:attrNameLst>
                                          <p:attrName>ppt_y</p:attrName>
                                        </p:attrNameLst>
                                      </p:cBhvr>
                                      <p:tavLst>
                                        <p:tav tm="0">
                                          <p:val>
                                            <p:strVal val="ppt_y"/>
                                          </p:val>
                                        </p:tav>
                                        <p:tav tm="100000">
                                          <p:val>
                                            <p:strVal val="ppt_y+1"/>
                                          </p:val>
                                        </p:tav>
                                      </p:tavLst>
                                    </p:anim>
                                    <p:set>
                                      <p:cBhvr>
                                        <p:cTn id="49" dur="1" fill="hold">
                                          <p:stCondLst>
                                            <p:cond delay="999"/>
                                          </p:stCondLst>
                                        </p:cTn>
                                        <p:tgtEl>
                                          <p:spTgt spid="12"/>
                                        </p:tgtEl>
                                        <p:attrNameLst>
                                          <p:attrName>style.visibility</p:attrName>
                                        </p:attrNameLst>
                                      </p:cBhvr>
                                      <p:to>
                                        <p:strVal val="hidden"/>
                                      </p:to>
                                    </p:set>
                                  </p:childTnLst>
                                </p:cTn>
                              </p:par>
                              <p:par>
                                <p:cTn id="50" presetID="37" presetClass="exit" presetSubtype="0" fill="hold" grpId="1" nodeType="withEffect">
                                  <p:stCondLst>
                                    <p:cond delay="0"/>
                                  </p:stCondLst>
                                  <p:childTnLst>
                                    <p:animEffect transition="out" filter="fade">
                                      <p:cBhvr>
                                        <p:cTn id="51" dur="1000"/>
                                        <p:tgtEl>
                                          <p:spTgt spid="3"/>
                                        </p:tgtEl>
                                      </p:cBhvr>
                                    </p:animEffect>
                                    <p:anim calcmode="lin" valueType="num">
                                      <p:cBhvr>
                                        <p:cTn id="52" dur="1000"/>
                                        <p:tgtEl>
                                          <p:spTgt spid="3"/>
                                        </p:tgtEl>
                                        <p:attrNameLst>
                                          <p:attrName>ppt_x</p:attrName>
                                        </p:attrNameLst>
                                      </p:cBhvr>
                                      <p:tavLst>
                                        <p:tav tm="0">
                                          <p:val>
                                            <p:strVal val="ppt_x"/>
                                          </p:val>
                                        </p:tav>
                                        <p:tav tm="100000">
                                          <p:val>
                                            <p:strVal val="ppt_x"/>
                                          </p:val>
                                        </p:tav>
                                      </p:tavLst>
                                    </p:anim>
                                    <p:anim calcmode="lin" valueType="num">
                                      <p:cBhvr>
                                        <p:cTn id="53" dur="100" decel="100000"/>
                                        <p:tgtEl>
                                          <p:spTgt spid="3"/>
                                        </p:tgtEl>
                                        <p:attrNameLst>
                                          <p:attrName>ppt_y</p:attrName>
                                        </p:attrNameLst>
                                      </p:cBhvr>
                                      <p:tavLst>
                                        <p:tav tm="0">
                                          <p:val>
                                            <p:strVal val="ppt_y"/>
                                          </p:val>
                                        </p:tav>
                                        <p:tav tm="100000">
                                          <p:val>
                                            <p:strVal val="ppt_y-.03"/>
                                          </p:val>
                                        </p:tav>
                                      </p:tavLst>
                                    </p:anim>
                                    <p:anim calcmode="lin" valueType="num">
                                      <p:cBhvr>
                                        <p:cTn id="54" dur="900" accel="100000">
                                          <p:stCondLst>
                                            <p:cond delay="100"/>
                                          </p:stCondLst>
                                        </p:cTn>
                                        <p:tgtEl>
                                          <p:spTgt spid="3"/>
                                        </p:tgtEl>
                                        <p:attrNameLst>
                                          <p:attrName>ppt_y</p:attrName>
                                        </p:attrNameLst>
                                      </p:cBhvr>
                                      <p:tavLst>
                                        <p:tav tm="0">
                                          <p:val>
                                            <p:strVal val="ppt_y"/>
                                          </p:val>
                                        </p:tav>
                                        <p:tav tm="100000">
                                          <p:val>
                                            <p:strVal val="ppt_y+1"/>
                                          </p:val>
                                        </p:tav>
                                      </p:tavLst>
                                    </p:anim>
                                    <p:set>
                                      <p:cBhvr>
                                        <p:cTn id="55" dur="1" fill="hold">
                                          <p:stCondLst>
                                            <p:cond delay="999"/>
                                          </p:stCondLst>
                                        </p:cTn>
                                        <p:tgtEl>
                                          <p:spTgt spid="3"/>
                                        </p:tgtEl>
                                        <p:attrNameLst>
                                          <p:attrName>style.visibility</p:attrName>
                                        </p:attrNameLst>
                                      </p:cBhvr>
                                      <p:to>
                                        <p:strVal val="hidden"/>
                                      </p:to>
                                    </p:set>
                                  </p:childTnLst>
                                </p:cTn>
                              </p:par>
                              <p:par>
                                <p:cTn id="56" presetID="37" presetClass="exit" presetSubtype="0" fill="hold" nodeType="withEffect">
                                  <p:stCondLst>
                                    <p:cond delay="0"/>
                                  </p:stCondLst>
                                  <p:childTnLst>
                                    <p:animEffect transition="out" filter="fade">
                                      <p:cBhvr>
                                        <p:cTn id="57" dur="1000"/>
                                        <p:tgtEl>
                                          <p:spTgt spid="44"/>
                                        </p:tgtEl>
                                      </p:cBhvr>
                                    </p:animEffect>
                                    <p:anim calcmode="lin" valueType="num">
                                      <p:cBhvr>
                                        <p:cTn id="58" dur="1000"/>
                                        <p:tgtEl>
                                          <p:spTgt spid="44"/>
                                        </p:tgtEl>
                                        <p:attrNameLst>
                                          <p:attrName>ppt_x</p:attrName>
                                        </p:attrNameLst>
                                      </p:cBhvr>
                                      <p:tavLst>
                                        <p:tav tm="0">
                                          <p:val>
                                            <p:strVal val="ppt_x"/>
                                          </p:val>
                                        </p:tav>
                                        <p:tav tm="100000">
                                          <p:val>
                                            <p:strVal val="ppt_x"/>
                                          </p:val>
                                        </p:tav>
                                      </p:tavLst>
                                    </p:anim>
                                    <p:anim calcmode="lin" valueType="num">
                                      <p:cBhvr>
                                        <p:cTn id="59" dur="100" decel="100000"/>
                                        <p:tgtEl>
                                          <p:spTgt spid="44"/>
                                        </p:tgtEl>
                                        <p:attrNameLst>
                                          <p:attrName>ppt_y</p:attrName>
                                        </p:attrNameLst>
                                      </p:cBhvr>
                                      <p:tavLst>
                                        <p:tav tm="0">
                                          <p:val>
                                            <p:strVal val="ppt_y"/>
                                          </p:val>
                                        </p:tav>
                                        <p:tav tm="100000">
                                          <p:val>
                                            <p:strVal val="ppt_y-.03"/>
                                          </p:val>
                                        </p:tav>
                                      </p:tavLst>
                                    </p:anim>
                                    <p:anim calcmode="lin" valueType="num">
                                      <p:cBhvr>
                                        <p:cTn id="60" dur="900" accel="100000">
                                          <p:stCondLst>
                                            <p:cond delay="100"/>
                                          </p:stCondLst>
                                        </p:cTn>
                                        <p:tgtEl>
                                          <p:spTgt spid="44"/>
                                        </p:tgtEl>
                                        <p:attrNameLst>
                                          <p:attrName>ppt_y</p:attrName>
                                        </p:attrNameLst>
                                      </p:cBhvr>
                                      <p:tavLst>
                                        <p:tav tm="0">
                                          <p:val>
                                            <p:strVal val="ppt_y"/>
                                          </p:val>
                                        </p:tav>
                                        <p:tav tm="100000">
                                          <p:val>
                                            <p:strVal val="ppt_y+1"/>
                                          </p:val>
                                        </p:tav>
                                      </p:tavLst>
                                    </p:anim>
                                    <p:set>
                                      <p:cBhvr>
                                        <p:cTn id="61" dur="1" fill="hold">
                                          <p:stCondLst>
                                            <p:cond delay="999"/>
                                          </p:stCondLst>
                                        </p:cTn>
                                        <p:tgtEl>
                                          <p:spTgt spid="44"/>
                                        </p:tgtEl>
                                        <p:attrNameLst>
                                          <p:attrName>style.visibility</p:attrName>
                                        </p:attrNameLst>
                                      </p:cBhvr>
                                      <p:to>
                                        <p:strVal val="hidden"/>
                                      </p:to>
                                    </p:set>
                                  </p:childTnLst>
                                </p:cTn>
                              </p:par>
                              <p:par>
                                <p:cTn id="62" presetID="37" presetClass="exit" presetSubtype="0" fill="hold" grpId="1" nodeType="withEffect">
                                  <p:stCondLst>
                                    <p:cond delay="0"/>
                                  </p:stCondLst>
                                  <p:childTnLst>
                                    <p:animEffect transition="out" filter="fade">
                                      <p:cBhvr>
                                        <p:cTn id="63" dur="1000"/>
                                        <p:tgtEl>
                                          <p:spTgt spid="45"/>
                                        </p:tgtEl>
                                      </p:cBhvr>
                                    </p:animEffect>
                                    <p:anim calcmode="lin" valueType="num">
                                      <p:cBhvr>
                                        <p:cTn id="64" dur="1000"/>
                                        <p:tgtEl>
                                          <p:spTgt spid="45"/>
                                        </p:tgtEl>
                                        <p:attrNameLst>
                                          <p:attrName>ppt_x</p:attrName>
                                        </p:attrNameLst>
                                      </p:cBhvr>
                                      <p:tavLst>
                                        <p:tav tm="0">
                                          <p:val>
                                            <p:strVal val="ppt_x"/>
                                          </p:val>
                                        </p:tav>
                                        <p:tav tm="100000">
                                          <p:val>
                                            <p:strVal val="ppt_x"/>
                                          </p:val>
                                        </p:tav>
                                      </p:tavLst>
                                    </p:anim>
                                    <p:anim calcmode="lin" valueType="num">
                                      <p:cBhvr>
                                        <p:cTn id="65" dur="100" decel="100000"/>
                                        <p:tgtEl>
                                          <p:spTgt spid="45"/>
                                        </p:tgtEl>
                                        <p:attrNameLst>
                                          <p:attrName>ppt_y</p:attrName>
                                        </p:attrNameLst>
                                      </p:cBhvr>
                                      <p:tavLst>
                                        <p:tav tm="0">
                                          <p:val>
                                            <p:strVal val="ppt_y"/>
                                          </p:val>
                                        </p:tav>
                                        <p:tav tm="100000">
                                          <p:val>
                                            <p:strVal val="ppt_y-.03"/>
                                          </p:val>
                                        </p:tav>
                                      </p:tavLst>
                                    </p:anim>
                                    <p:anim calcmode="lin" valueType="num">
                                      <p:cBhvr>
                                        <p:cTn id="66" dur="900" accel="100000">
                                          <p:stCondLst>
                                            <p:cond delay="100"/>
                                          </p:stCondLst>
                                        </p:cTn>
                                        <p:tgtEl>
                                          <p:spTgt spid="45"/>
                                        </p:tgtEl>
                                        <p:attrNameLst>
                                          <p:attrName>ppt_y</p:attrName>
                                        </p:attrNameLst>
                                      </p:cBhvr>
                                      <p:tavLst>
                                        <p:tav tm="0">
                                          <p:val>
                                            <p:strVal val="ppt_y"/>
                                          </p:val>
                                        </p:tav>
                                        <p:tav tm="100000">
                                          <p:val>
                                            <p:strVal val="ppt_y+1"/>
                                          </p:val>
                                        </p:tav>
                                      </p:tavLst>
                                    </p:anim>
                                    <p:set>
                                      <p:cBhvr>
                                        <p:cTn id="67" dur="1" fill="hold">
                                          <p:stCondLst>
                                            <p:cond delay="999"/>
                                          </p:stCondLst>
                                        </p:cTn>
                                        <p:tgtEl>
                                          <p:spTgt spid="45"/>
                                        </p:tgtEl>
                                        <p:attrNameLst>
                                          <p:attrName>style.visibility</p:attrName>
                                        </p:attrNameLst>
                                      </p:cBhvr>
                                      <p:to>
                                        <p:strVal val="hidden"/>
                                      </p:to>
                                    </p:set>
                                  </p:childTnLst>
                                </p:cTn>
                              </p:par>
                            </p:childTnLst>
                          </p:cTn>
                        </p:par>
                        <p:par>
                          <p:cTn id="68" fill="hold">
                            <p:stCondLst>
                              <p:cond delay="1000"/>
                            </p:stCondLst>
                            <p:childTnLst>
                              <p:par>
                                <p:cTn id="69" presetID="16" presetClass="entr" presetSubtype="21"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barn(inVertical)">
                                      <p:cBhvr>
                                        <p:cTn id="71" dur="500"/>
                                        <p:tgtEl>
                                          <p:spTgt spid="50"/>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1000"/>
                                        <p:tgtEl>
                                          <p:spTgt spid="51"/>
                                        </p:tgtEl>
                                      </p:cBhvr>
                                    </p:animEffect>
                                    <p:anim calcmode="lin" valueType="num">
                                      <p:cBhvr>
                                        <p:cTn id="75" dur="1000" fill="hold"/>
                                        <p:tgtEl>
                                          <p:spTgt spid="51"/>
                                        </p:tgtEl>
                                        <p:attrNameLst>
                                          <p:attrName>ppt_x</p:attrName>
                                        </p:attrNameLst>
                                      </p:cBhvr>
                                      <p:tavLst>
                                        <p:tav tm="0">
                                          <p:val>
                                            <p:strVal val="#ppt_x"/>
                                          </p:val>
                                        </p:tav>
                                        <p:tav tm="100000">
                                          <p:val>
                                            <p:strVal val="#ppt_x"/>
                                          </p:val>
                                        </p:tav>
                                      </p:tavLst>
                                    </p:anim>
                                    <p:anim calcmode="lin" valueType="num">
                                      <p:cBhvr>
                                        <p:cTn id="76" dur="1000" fill="hold"/>
                                        <p:tgtEl>
                                          <p:spTgt spid="51"/>
                                        </p:tgtEl>
                                        <p:attrNameLst>
                                          <p:attrName>ppt_y</p:attrName>
                                        </p:attrNameLst>
                                      </p:cBhvr>
                                      <p:tavLst>
                                        <p:tav tm="0">
                                          <p:val>
                                            <p:strVal val="#ppt_y+.1"/>
                                          </p:val>
                                        </p:tav>
                                        <p:tav tm="100000">
                                          <p:val>
                                            <p:strVal val="#ppt_y"/>
                                          </p:val>
                                        </p:tav>
                                      </p:tavLst>
                                    </p:anim>
                                  </p:childTnLst>
                                </p:cTn>
                              </p:par>
                            </p:childTnLst>
                          </p:cTn>
                        </p:par>
                        <p:par>
                          <p:cTn id="77" fill="hold">
                            <p:stCondLst>
                              <p:cond delay="2000"/>
                            </p:stCondLst>
                            <p:childTnLst>
                              <p:par>
                                <p:cTn id="78" presetID="16" presetClass="entr" presetSubtype="21" fill="hold"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barn(inVertical)">
                                      <p:cBhvr>
                                        <p:cTn id="80" dur="500"/>
                                        <p:tgtEl>
                                          <p:spTgt spid="52"/>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1000"/>
                                        <p:tgtEl>
                                          <p:spTgt spid="53"/>
                                        </p:tgtEl>
                                      </p:cBhvr>
                                    </p:animEffect>
                                    <p:anim calcmode="lin" valueType="num">
                                      <p:cBhvr>
                                        <p:cTn id="84" dur="1000" fill="hold"/>
                                        <p:tgtEl>
                                          <p:spTgt spid="53"/>
                                        </p:tgtEl>
                                        <p:attrNameLst>
                                          <p:attrName>ppt_x</p:attrName>
                                        </p:attrNameLst>
                                      </p:cBhvr>
                                      <p:tavLst>
                                        <p:tav tm="0">
                                          <p:val>
                                            <p:strVal val="#ppt_x"/>
                                          </p:val>
                                        </p:tav>
                                        <p:tav tm="100000">
                                          <p:val>
                                            <p:strVal val="#ppt_x"/>
                                          </p:val>
                                        </p:tav>
                                      </p:tavLst>
                                    </p:anim>
                                    <p:anim calcmode="lin" valueType="num">
                                      <p:cBhvr>
                                        <p:cTn id="8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37" presetClass="exit" presetSubtype="0" fill="hold" nodeType="clickEffect">
                                  <p:stCondLst>
                                    <p:cond delay="0"/>
                                  </p:stCondLst>
                                  <p:childTnLst>
                                    <p:animEffect transition="out" filter="fade">
                                      <p:cBhvr>
                                        <p:cTn id="89" dur="1000"/>
                                        <p:tgtEl>
                                          <p:spTgt spid="50"/>
                                        </p:tgtEl>
                                      </p:cBhvr>
                                    </p:animEffect>
                                    <p:anim calcmode="lin" valueType="num">
                                      <p:cBhvr>
                                        <p:cTn id="90" dur="1000"/>
                                        <p:tgtEl>
                                          <p:spTgt spid="50"/>
                                        </p:tgtEl>
                                        <p:attrNameLst>
                                          <p:attrName>ppt_x</p:attrName>
                                        </p:attrNameLst>
                                      </p:cBhvr>
                                      <p:tavLst>
                                        <p:tav tm="0">
                                          <p:val>
                                            <p:strVal val="ppt_x"/>
                                          </p:val>
                                        </p:tav>
                                        <p:tav tm="100000">
                                          <p:val>
                                            <p:strVal val="ppt_x"/>
                                          </p:val>
                                        </p:tav>
                                      </p:tavLst>
                                    </p:anim>
                                    <p:anim calcmode="lin" valueType="num">
                                      <p:cBhvr>
                                        <p:cTn id="91" dur="100" decel="100000"/>
                                        <p:tgtEl>
                                          <p:spTgt spid="50"/>
                                        </p:tgtEl>
                                        <p:attrNameLst>
                                          <p:attrName>ppt_y</p:attrName>
                                        </p:attrNameLst>
                                      </p:cBhvr>
                                      <p:tavLst>
                                        <p:tav tm="0">
                                          <p:val>
                                            <p:strVal val="ppt_y"/>
                                          </p:val>
                                        </p:tav>
                                        <p:tav tm="100000">
                                          <p:val>
                                            <p:strVal val="ppt_y-.03"/>
                                          </p:val>
                                        </p:tav>
                                      </p:tavLst>
                                    </p:anim>
                                    <p:anim calcmode="lin" valueType="num">
                                      <p:cBhvr>
                                        <p:cTn id="92" dur="900" accel="100000">
                                          <p:stCondLst>
                                            <p:cond delay="100"/>
                                          </p:stCondLst>
                                        </p:cTn>
                                        <p:tgtEl>
                                          <p:spTgt spid="50"/>
                                        </p:tgtEl>
                                        <p:attrNameLst>
                                          <p:attrName>ppt_y</p:attrName>
                                        </p:attrNameLst>
                                      </p:cBhvr>
                                      <p:tavLst>
                                        <p:tav tm="0">
                                          <p:val>
                                            <p:strVal val="ppt_y"/>
                                          </p:val>
                                        </p:tav>
                                        <p:tav tm="100000">
                                          <p:val>
                                            <p:strVal val="ppt_y+1"/>
                                          </p:val>
                                        </p:tav>
                                      </p:tavLst>
                                    </p:anim>
                                    <p:set>
                                      <p:cBhvr>
                                        <p:cTn id="93" dur="1" fill="hold">
                                          <p:stCondLst>
                                            <p:cond delay="999"/>
                                          </p:stCondLst>
                                        </p:cTn>
                                        <p:tgtEl>
                                          <p:spTgt spid="50"/>
                                        </p:tgtEl>
                                        <p:attrNameLst>
                                          <p:attrName>style.visibility</p:attrName>
                                        </p:attrNameLst>
                                      </p:cBhvr>
                                      <p:to>
                                        <p:strVal val="hidden"/>
                                      </p:to>
                                    </p:set>
                                  </p:childTnLst>
                                </p:cTn>
                              </p:par>
                              <p:par>
                                <p:cTn id="94" presetID="37" presetClass="exit" presetSubtype="0" fill="hold" grpId="1" nodeType="withEffect">
                                  <p:stCondLst>
                                    <p:cond delay="0"/>
                                  </p:stCondLst>
                                  <p:childTnLst>
                                    <p:animEffect transition="out" filter="fade">
                                      <p:cBhvr>
                                        <p:cTn id="95" dur="1000"/>
                                        <p:tgtEl>
                                          <p:spTgt spid="51"/>
                                        </p:tgtEl>
                                      </p:cBhvr>
                                    </p:animEffect>
                                    <p:anim calcmode="lin" valueType="num">
                                      <p:cBhvr>
                                        <p:cTn id="96" dur="1000"/>
                                        <p:tgtEl>
                                          <p:spTgt spid="51"/>
                                        </p:tgtEl>
                                        <p:attrNameLst>
                                          <p:attrName>ppt_x</p:attrName>
                                        </p:attrNameLst>
                                      </p:cBhvr>
                                      <p:tavLst>
                                        <p:tav tm="0">
                                          <p:val>
                                            <p:strVal val="ppt_x"/>
                                          </p:val>
                                        </p:tav>
                                        <p:tav tm="100000">
                                          <p:val>
                                            <p:strVal val="ppt_x"/>
                                          </p:val>
                                        </p:tav>
                                      </p:tavLst>
                                    </p:anim>
                                    <p:anim calcmode="lin" valueType="num">
                                      <p:cBhvr>
                                        <p:cTn id="97" dur="100" decel="100000"/>
                                        <p:tgtEl>
                                          <p:spTgt spid="51"/>
                                        </p:tgtEl>
                                        <p:attrNameLst>
                                          <p:attrName>ppt_y</p:attrName>
                                        </p:attrNameLst>
                                      </p:cBhvr>
                                      <p:tavLst>
                                        <p:tav tm="0">
                                          <p:val>
                                            <p:strVal val="ppt_y"/>
                                          </p:val>
                                        </p:tav>
                                        <p:tav tm="100000">
                                          <p:val>
                                            <p:strVal val="ppt_y-.03"/>
                                          </p:val>
                                        </p:tav>
                                      </p:tavLst>
                                    </p:anim>
                                    <p:anim calcmode="lin" valueType="num">
                                      <p:cBhvr>
                                        <p:cTn id="98" dur="900" accel="100000">
                                          <p:stCondLst>
                                            <p:cond delay="100"/>
                                          </p:stCondLst>
                                        </p:cTn>
                                        <p:tgtEl>
                                          <p:spTgt spid="51"/>
                                        </p:tgtEl>
                                        <p:attrNameLst>
                                          <p:attrName>ppt_y</p:attrName>
                                        </p:attrNameLst>
                                      </p:cBhvr>
                                      <p:tavLst>
                                        <p:tav tm="0">
                                          <p:val>
                                            <p:strVal val="ppt_y"/>
                                          </p:val>
                                        </p:tav>
                                        <p:tav tm="100000">
                                          <p:val>
                                            <p:strVal val="ppt_y+1"/>
                                          </p:val>
                                        </p:tav>
                                      </p:tavLst>
                                    </p:anim>
                                    <p:set>
                                      <p:cBhvr>
                                        <p:cTn id="99" dur="1" fill="hold">
                                          <p:stCondLst>
                                            <p:cond delay="999"/>
                                          </p:stCondLst>
                                        </p:cTn>
                                        <p:tgtEl>
                                          <p:spTgt spid="51"/>
                                        </p:tgtEl>
                                        <p:attrNameLst>
                                          <p:attrName>style.visibility</p:attrName>
                                        </p:attrNameLst>
                                      </p:cBhvr>
                                      <p:to>
                                        <p:strVal val="hidden"/>
                                      </p:to>
                                    </p:set>
                                  </p:childTnLst>
                                </p:cTn>
                              </p:par>
                              <p:par>
                                <p:cTn id="100" presetID="37" presetClass="exit" presetSubtype="0" fill="hold" nodeType="withEffect">
                                  <p:stCondLst>
                                    <p:cond delay="0"/>
                                  </p:stCondLst>
                                  <p:childTnLst>
                                    <p:animEffect transition="out" filter="fade">
                                      <p:cBhvr>
                                        <p:cTn id="101" dur="1000"/>
                                        <p:tgtEl>
                                          <p:spTgt spid="52"/>
                                        </p:tgtEl>
                                      </p:cBhvr>
                                    </p:animEffect>
                                    <p:anim calcmode="lin" valueType="num">
                                      <p:cBhvr>
                                        <p:cTn id="102" dur="1000"/>
                                        <p:tgtEl>
                                          <p:spTgt spid="52"/>
                                        </p:tgtEl>
                                        <p:attrNameLst>
                                          <p:attrName>ppt_x</p:attrName>
                                        </p:attrNameLst>
                                      </p:cBhvr>
                                      <p:tavLst>
                                        <p:tav tm="0">
                                          <p:val>
                                            <p:strVal val="ppt_x"/>
                                          </p:val>
                                        </p:tav>
                                        <p:tav tm="100000">
                                          <p:val>
                                            <p:strVal val="ppt_x"/>
                                          </p:val>
                                        </p:tav>
                                      </p:tavLst>
                                    </p:anim>
                                    <p:anim calcmode="lin" valueType="num">
                                      <p:cBhvr>
                                        <p:cTn id="103" dur="100" decel="100000"/>
                                        <p:tgtEl>
                                          <p:spTgt spid="52"/>
                                        </p:tgtEl>
                                        <p:attrNameLst>
                                          <p:attrName>ppt_y</p:attrName>
                                        </p:attrNameLst>
                                      </p:cBhvr>
                                      <p:tavLst>
                                        <p:tav tm="0">
                                          <p:val>
                                            <p:strVal val="ppt_y"/>
                                          </p:val>
                                        </p:tav>
                                        <p:tav tm="100000">
                                          <p:val>
                                            <p:strVal val="ppt_y-.03"/>
                                          </p:val>
                                        </p:tav>
                                      </p:tavLst>
                                    </p:anim>
                                    <p:anim calcmode="lin" valueType="num">
                                      <p:cBhvr>
                                        <p:cTn id="104" dur="900" accel="100000">
                                          <p:stCondLst>
                                            <p:cond delay="100"/>
                                          </p:stCondLst>
                                        </p:cTn>
                                        <p:tgtEl>
                                          <p:spTgt spid="52"/>
                                        </p:tgtEl>
                                        <p:attrNameLst>
                                          <p:attrName>ppt_y</p:attrName>
                                        </p:attrNameLst>
                                      </p:cBhvr>
                                      <p:tavLst>
                                        <p:tav tm="0">
                                          <p:val>
                                            <p:strVal val="ppt_y"/>
                                          </p:val>
                                        </p:tav>
                                        <p:tav tm="100000">
                                          <p:val>
                                            <p:strVal val="ppt_y+1"/>
                                          </p:val>
                                        </p:tav>
                                      </p:tavLst>
                                    </p:anim>
                                    <p:set>
                                      <p:cBhvr>
                                        <p:cTn id="105" dur="1" fill="hold">
                                          <p:stCondLst>
                                            <p:cond delay="999"/>
                                          </p:stCondLst>
                                        </p:cTn>
                                        <p:tgtEl>
                                          <p:spTgt spid="52"/>
                                        </p:tgtEl>
                                        <p:attrNameLst>
                                          <p:attrName>style.visibility</p:attrName>
                                        </p:attrNameLst>
                                      </p:cBhvr>
                                      <p:to>
                                        <p:strVal val="hidden"/>
                                      </p:to>
                                    </p:set>
                                  </p:childTnLst>
                                </p:cTn>
                              </p:par>
                              <p:par>
                                <p:cTn id="106" presetID="37" presetClass="exit" presetSubtype="0" fill="hold" grpId="1" nodeType="withEffect">
                                  <p:stCondLst>
                                    <p:cond delay="0"/>
                                  </p:stCondLst>
                                  <p:childTnLst>
                                    <p:animEffect transition="out" filter="fade">
                                      <p:cBhvr>
                                        <p:cTn id="107" dur="1000"/>
                                        <p:tgtEl>
                                          <p:spTgt spid="53"/>
                                        </p:tgtEl>
                                      </p:cBhvr>
                                    </p:animEffect>
                                    <p:anim calcmode="lin" valueType="num">
                                      <p:cBhvr>
                                        <p:cTn id="108" dur="1000"/>
                                        <p:tgtEl>
                                          <p:spTgt spid="53"/>
                                        </p:tgtEl>
                                        <p:attrNameLst>
                                          <p:attrName>ppt_x</p:attrName>
                                        </p:attrNameLst>
                                      </p:cBhvr>
                                      <p:tavLst>
                                        <p:tav tm="0">
                                          <p:val>
                                            <p:strVal val="ppt_x"/>
                                          </p:val>
                                        </p:tav>
                                        <p:tav tm="100000">
                                          <p:val>
                                            <p:strVal val="ppt_x"/>
                                          </p:val>
                                        </p:tav>
                                      </p:tavLst>
                                    </p:anim>
                                    <p:anim calcmode="lin" valueType="num">
                                      <p:cBhvr>
                                        <p:cTn id="109" dur="100" decel="100000"/>
                                        <p:tgtEl>
                                          <p:spTgt spid="53"/>
                                        </p:tgtEl>
                                        <p:attrNameLst>
                                          <p:attrName>ppt_y</p:attrName>
                                        </p:attrNameLst>
                                      </p:cBhvr>
                                      <p:tavLst>
                                        <p:tav tm="0">
                                          <p:val>
                                            <p:strVal val="ppt_y"/>
                                          </p:val>
                                        </p:tav>
                                        <p:tav tm="100000">
                                          <p:val>
                                            <p:strVal val="ppt_y-.03"/>
                                          </p:val>
                                        </p:tav>
                                      </p:tavLst>
                                    </p:anim>
                                    <p:anim calcmode="lin" valueType="num">
                                      <p:cBhvr>
                                        <p:cTn id="110" dur="900" accel="100000">
                                          <p:stCondLst>
                                            <p:cond delay="100"/>
                                          </p:stCondLst>
                                        </p:cTn>
                                        <p:tgtEl>
                                          <p:spTgt spid="53"/>
                                        </p:tgtEl>
                                        <p:attrNameLst>
                                          <p:attrName>ppt_y</p:attrName>
                                        </p:attrNameLst>
                                      </p:cBhvr>
                                      <p:tavLst>
                                        <p:tav tm="0">
                                          <p:val>
                                            <p:strVal val="ppt_y"/>
                                          </p:val>
                                        </p:tav>
                                        <p:tav tm="100000">
                                          <p:val>
                                            <p:strVal val="ppt_y+1"/>
                                          </p:val>
                                        </p:tav>
                                      </p:tavLst>
                                    </p:anim>
                                    <p:set>
                                      <p:cBhvr>
                                        <p:cTn id="111" dur="1" fill="hold">
                                          <p:stCondLst>
                                            <p:cond delay="999"/>
                                          </p:stCondLst>
                                        </p:cTn>
                                        <p:tgtEl>
                                          <p:spTgt spid="53"/>
                                        </p:tgtEl>
                                        <p:attrNameLst>
                                          <p:attrName>style.visibility</p:attrName>
                                        </p:attrNameLst>
                                      </p:cBhvr>
                                      <p:to>
                                        <p:strVal val="hidden"/>
                                      </p:to>
                                    </p:set>
                                  </p:childTnLst>
                                </p:cTn>
                              </p:par>
                            </p:childTnLst>
                          </p:cTn>
                        </p:par>
                        <p:par>
                          <p:cTn id="112" fill="hold">
                            <p:stCondLst>
                              <p:cond delay="1000"/>
                            </p:stCondLst>
                            <p:childTnLst>
                              <p:par>
                                <p:cTn id="113" presetID="16" presetClass="entr" presetSubtype="21" fill="hold" nodeType="after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barn(inVertical)">
                                      <p:cBhvr>
                                        <p:cTn id="115" dur="500"/>
                                        <p:tgtEl>
                                          <p:spTgt spid="54"/>
                                        </p:tgtEl>
                                      </p:cBhvr>
                                    </p:animEffect>
                                  </p:childTnLst>
                                </p:cTn>
                              </p:par>
                              <p:par>
                                <p:cTn id="116" presetID="42" presetClass="entr" presetSubtype="0" fill="hold" grpId="0" nodeType="with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fade">
                                      <p:cBhvr>
                                        <p:cTn id="118" dur="1000"/>
                                        <p:tgtEl>
                                          <p:spTgt spid="55"/>
                                        </p:tgtEl>
                                      </p:cBhvr>
                                    </p:animEffect>
                                    <p:anim calcmode="lin" valueType="num">
                                      <p:cBhvr>
                                        <p:cTn id="119" dur="1000" fill="hold"/>
                                        <p:tgtEl>
                                          <p:spTgt spid="55"/>
                                        </p:tgtEl>
                                        <p:attrNameLst>
                                          <p:attrName>ppt_x</p:attrName>
                                        </p:attrNameLst>
                                      </p:cBhvr>
                                      <p:tavLst>
                                        <p:tav tm="0">
                                          <p:val>
                                            <p:strVal val="#ppt_x"/>
                                          </p:val>
                                        </p:tav>
                                        <p:tav tm="100000">
                                          <p:val>
                                            <p:strVal val="#ppt_x"/>
                                          </p:val>
                                        </p:tav>
                                      </p:tavLst>
                                    </p:anim>
                                    <p:anim calcmode="lin" valueType="num">
                                      <p:cBhvr>
                                        <p:cTn id="120" dur="1000" fill="hold"/>
                                        <p:tgtEl>
                                          <p:spTgt spid="55"/>
                                        </p:tgtEl>
                                        <p:attrNameLst>
                                          <p:attrName>ppt_y</p:attrName>
                                        </p:attrNameLst>
                                      </p:cBhvr>
                                      <p:tavLst>
                                        <p:tav tm="0">
                                          <p:val>
                                            <p:strVal val="#ppt_y+.1"/>
                                          </p:val>
                                        </p:tav>
                                        <p:tav tm="100000">
                                          <p:val>
                                            <p:strVal val="#ppt_y"/>
                                          </p:val>
                                        </p:tav>
                                      </p:tavLst>
                                    </p:anim>
                                  </p:childTnLst>
                                </p:cTn>
                              </p:par>
                            </p:childTnLst>
                          </p:cTn>
                        </p:par>
                        <p:par>
                          <p:cTn id="121" fill="hold">
                            <p:stCondLst>
                              <p:cond delay="2000"/>
                            </p:stCondLst>
                            <p:childTnLst>
                              <p:par>
                                <p:cTn id="122" presetID="16" presetClass="entr" presetSubtype="21" fill="hold"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barn(inVertical)">
                                      <p:cBhvr>
                                        <p:cTn id="124" dur="500"/>
                                        <p:tgtEl>
                                          <p:spTgt spid="56"/>
                                        </p:tgtEl>
                                      </p:cBhvr>
                                    </p:animEffect>
                                  </p:childTnLst>
                                </p:cTn>
                              </p:par>
                              <p:par>
                                <p:cTn id="125" presetID="42"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1000"/>
                                        <p:tgtEl>
                                          <p:spTgt spid="57"/>
                                        </p:tgtEl>
                                      </p:cBhvr>
                                    </p:animEffect>
                                    <p:anim calcmode="lin" valueType="num">
                                      <p:cBhvr>
                                        <p:cTn id="128" dur="1000" fill="hold"/>
                                        <p:tgtEl>
                                          <p:spTgt spid="57"/>
                                        </p:tgtEl>
                                        <p:attrNameLst>
                                          <p:attrName>ppt_x</p:attrName>
                                        </p:attrNameLst>
                                      </p:cBhvr>
                                      <p:tavLst>
                                        <p:tav tm="0">
                                          <p:val>
                                            <p:strVal val="#ppt_x"/>
                                          </p:val>
                                        </p:tav>
                                        <p:tav tm="100000">
                                          <p:val>
                                            <p:strVal val="#ppt_x"/>
                                          </p:val>
                                        </p:tav>
                                      </p:tavLst>
                                    </p:anim>
                                    <p:anim calcmode="lin" valueType="num">
                                      <p:cBhvr>
                                        <p:cTn id="12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7" presetClass="exit" presetSubtype="0" fill="hold" nodeType="clickEffect">
                                  <p:stCondLst>
                                    <p:cond delay="0"/>
                                  </p:stCondLst>
                                  <p:childTnLst>
                                    <p:animEffect transition="out" filter="fade">
                                      <p:cBhvr>
                                        <p:cTn id="133" dur="1000"/>
                                        <p:tgtEl>
                                          <p:spTgt spid="54"/>
                                        </p:tgtEl>
                                      </p:cBhvr>
                                    </p:animEffect>
                                    <p:anim calcmode="lin" valueType="num">
                                      <p:cBhvr>
                                        <p:cTn id="134" dur="1000"/>
                                        <p:tgtEl>
                                          <p:spTgt spid="54"/>
                                        </p:tgtEl>
                                        <p:attrNameLst>
                                          <p:attrName>ppt_x</p:attrName>
                                        </p:attrNameLst>
                                      </p:cBhvr>
                                      <p:tavLst>
                                        <p:tav tm="0">
                                          <p:val>
                                            <p:strVal val="ppt_x"/>
                                          </p:val>
                                        </p:tav>
                                        <p:tav tm="100000">
                                          <p:val>
                                            <p:strVal val="ppt_x"/>
                                          </p:val>
                                        </p:tav>
                                      </p:tavLst>
                                    </p:anim>
                                    <p:anim calcmode="lin" valueType="num">
                                      <p:cBhvr>
                                        <p:cTn id="135" dur="100" decel="100000"/>
                                        <p:tgtEl>
                                          <p:spTgt spid="54"/>
                                        </p:tgtEl>
                                        <p:attrNameLst>
                                          <p:attrName>ppt_y</p:attrName>
                                        </p:attrNameLst>
                                      </p:cBhvr>
                                      <p:tavLst>
                                        <p:tav tm="0">
                                          <p:val>
                                            <p:strVal val="ppt_y"/>
                                          </p:val>
                                        </p:tav>
                                        <p:tav tm="100000">
                                          <p:val>
                                            <p:strVal val="ppt_y-.03"/>
                                          </p:val>
                                        </p:tav>
                                      </p:tavLst>
                                    </p:anim>
                                    <p:anim calcmode="lin" valueType="num">
                                      <p:cBhvr>
                                        <p:cTn id="136" dur="900" accel="100000">
                                          <p:stCondLst>
                                            <p:cond delay="100"/>
                                          </p:stCondLst>
                                        </p:cTn>
                                        <p:tgtEl>
                                          <p:spTgt spid="54"/>
                                        </p:tgtEl>
                                        <p:attrNameLst>
                                          <p:attrName>ppt_y</p:attrName>
                                        </p:attrNameLst>
                                      </p:cBhvr>
                                      <p:tavLst>
                                        <p:tav tm="0">
                                          <p:val>
                                            <p:strVal val="ppt_y"/>
                                          </p:val>
                                        </p:tav>
                                        <p:tav tm="100000">
                                          <p:val>
                                            <p:strVal val="ppt_y+1"/>
                                          </p:val>
                                        </p:tav>
                                      </p:tavLst>
                                    </p:anim>
                                    <p:set>
                                      <p:cBhvr>
                                        <p:cTn id="137" dur="1" fill="hold">
                                          <p:stCondLst>
                                            <p:cond delay="999"/>
                                          </p:stCondLst>
                                        </p:cTn>
                                        <p:tgtEl>
                                          <p:spTgt spid="54"/>
                                        </p:tgtEl>
                                        <p:attrNameLst>
                                          <p:attrName>style.visibility</p:attrName>
                                        </p:attrNameLst>
                                      </p:cBhvr>
                                      <p:to>
                                        <p:strVal val="hidden"/>
                                      </p:to>
                                    </p:set>
                                  </p:childTnLst>
                                </p:cTn>
                              </p:par>
                              <p:par>
                                <p:cTn id="138" presetID="37" presetClass="exit" presetSubtype="0" fill="hold" grpId="1" nodeType="withEffect">
                                  <p:stCondLst>
                                    <p:cond delay="0"/>
                                  </p:stCondLst>
                                  <p:childTnLst>
                                    <p:animEffect transition="out" filter="fade">
                                      <p:cBhvr>
                                        <p:cTn id="139" dur="1000"/>
                                        <p:tgtEl>
                                          <p:spTgt spid="55"/>
                                        </p:tgtEl>
                                      </p:cBhvr>
                                    </p:animEffect>
                                    <p:anim calcmode="lin" valueType="num">
                                      <p:cBhvr>
                                        <p:cTn id="140" dur="1000"/>
                                        <p:tgtEl>
                                          <p:spTgt spid="55"/>
                                        </p:tgtEl>
                                        <p:attrNameLst>
                                          <p:attrName>ppt_x</p:attrName>
                                        </p:attrNameLst>
                                      </p:cBhvr>
                                      <p:tavLst>
                                        <p:tav tm="0">
                                          <p:val>
                                            <p:strVal val="ppt_x"/>
                                          </p:val>
                                        </p:tav>
                                        <p:tav tm="100000">
                                          <p:val>
                                            <p:strVal val="ppt_x"/>
                                          </p:val>
                                        </p:tav>
                                      </p:tavLst>
                                    </p:anim>
                                    <p:anim calcmode="lin" valueType="num">
                                      <p:cBhvr>
                                        <p:cTn id="141" dur="100" decel="100000"/>
                                        <p:tgtEl>
                                          <p:spTgt spid="55"/>
                                        </p:tgtEl>
                                        <p:attrNameLst>
                                          <p:attrName>ppt_y</p:attrName>
                                        </p:attrNameLst>
                                      </p:cBhvr>
                                      <p:tavLst>
                                        <p:tav tm="0">
                                          <p:val>
                                            <p:strVal val="ppt_y"/>
                                          </p:val>
                                        </p:tav>
                                        <p:tav tm="100000">
                                          <p:val>
                                            <p:strVal val="ppt_y-.03"/>
                                          </p:val>
                                        </p:tav>
                                      </p:tavLst>
                                    </p:anim>
                                    <p:anim calcmode="lin" valueType="num">
                                      <p:cBhvr>
                                        <p:cTn id="142" dur="900" accel="100000">
                                          <p:stCondLst>
                                            <p:cond delay="100"/>
                                          </p:stCondLst>
                                        </p:cTn>
                                        <p:tgtEl>
                                          <p:spTgt spid="55"/>
                                        </p:tgtEl>
                                        <p:attrNameLst>
                                          <p:attrName>ppt_y</p:attrName>
                                        </p:attrNameLst>
                                      </p:cBhvr>
                                      <p:tavLst>
                                        <p:tav tm="0">
                                          <p:val>
                                            <p:strVal val="ppt_y"/>
                                          </p:val>
                                        </p:tav>
                                        <p:tav tm="100000">
                                          <p:val>
                                            <p:strVal val="ppt_y+1"/>
                                          </p:val>
                                        </p:tav>
                                      </p:tavLst>
                                    </p:anim>
                                    <p:set>
                                      <p:cBhvr>
                                        <p:cTn id="143" dur="1" fill="hold">
                                          <p:stCondLst>
                                            <p:cond delay="999"/>
                                          </p:stCondLst>
                                        </p:cTn>
                                        <p:tgtEl>
                                          <p:spTgt spid="55"/>
                                        </p:tgtEl>
                                        <p:attrNameLst>
                                          <p:attrName>style.visibility</p:attrName>
                                        </p:attrNameLst>
                                      </p:cBhvr>
                                      <p:to>
                                        <p:strVal val="hidden"/>
                                      </p:to>
                                    </p:set>
                                  </p:childTnLst>
                                </p:cTn>
                              </p:par>
                              <p:par>
                                <p:cTn id="144" presetID="37" presetClass="exit" presetSubtype="0" fill="hold" nodeType="withEffect">
                                  <p:stCondLst>
                                    <p:cond delay="0"/>
                                  </p:stCondLst>
                                  <p:childTnLst>
                                    <p:animEffect transition="out" filter="fade">
                                      <p:cBhvr>
                                        <p:cTn id="145" dur="1000"/>
                                        <p:tgtEl>
                                          <p:spTgt spid="56"/>
                                        </p:tgtEl>
                                      </p:cBhvr>
                                    </p:animEffect>
                                    <p:anim calcmode="lin" valueType="num">
                                      <p:cBhvr>
                                        <p:cTn id="146" dur="1000"/>
                                        <p:tgtEl>
                                          <p:spTgt spid="56"/>
                                        </p:tgtEl>
                                        <p:attrNameLst>
                                          <p:attrName>ppt_x</p:attrName>
                                        </p:attrNameLst>
                                      </p:cBhvr>
                                      <p:tavLst>
                                        <p:tav tm="0">
                                          <p:val>
                                            <p:strVal val="ppt_x"/>
                                          </p:val>
                                        </p:tav>
                                        <p:tav tm="100000">
                                          <p:val>
                                            <p:strVal val="ppt_x"/>
                                          </p:val>
                                        </p:tav>
                                      </p:tavLst>
                                    </p:anim>
                                    <p:anim calcmode="lin" valueType="num">
                                      <p:cBhvr>
                                        <p:cTn id="147" dur="100" decel="100000"/>
                                        <p:tgtEl>
                                          <p:spTgt spid="56"/>
                                        </p:tgtEl>
                                        <p:attrNameLst>
                                          <p:attrName>ppt_y</p:attrName>
                                        </p:attrNameLst>
                                      </p:cBhvr>
                                      <p:tavLst>
                                        <p:tav tm="0">
                                          <p:val>
                                            <p:strVal val="ppt_y"/>
                                          </p:val>
                                        </p:tav>
                                        <p:tav tm="100000">
                                          <p:val>
                                            <p:strVal val="ppt_y-.03"/>
                                          </p:val>
                                        </p:tav>
                                      </p:tavLst>
                                    </p:anim>
                                    <p:anim calcmode="lin" valueType="num">
                                      <p:cBhvr>
                                        <p:cTn id="148" dur="900" accel="100000">
                                          <p:stCondLst>
                                            <p:cond delay="100"/>
                                          </p:stCondLst>
                                        </p:cTn>
                                        <p:tgtEl>
                                          <p:spTgt spid="56"/>
                                        </p:tgtEl>
                                        <p:attrNameLst>
                                          <p:attrName>ppt_y</p:attrName>
                                        </p:attrNameLst>
                                      </p:cBhvr>
                                      <p:tavLst>
                                        <p:tav tm="0">
                                          <p:val>
                                            <p:strVal val="ppt_y"/>
                                          </p:val>
                                        </p:tav>
                                        <p:tav tm="100000">
                                          <p:val>
                                            <p:strVal val="ppt_y+1"/>
                                          </p:val>
                                        </p:tav>
                                      </p:tavLst>
                                    </p:anim>
                                    <p:set>
                                      <p:cBhvr>
                                        <p:cTn id="149" dur="1" fill="hold">
                                          <p:stCondLst>
                                            <p:cond delay="999"/>
                                          </p:stCondLst>
                                        </p:cTn>
                                        <p:tgtEl>
                                          <p:spTgt spid="56"/>
                                        </p:tgtEl>
                                        <p:attrNameLst>
                                          <p:attrName>style.visibility</p:attrName>
                                        </p:attrNameLst>
                                      </p:cBhvr>
                                      <p:to>
                                        <p:strVal val="hidden"/>
                                      </p:to>
                                    </p:set>
                                  </p:childTnLst>
                                </p:cTn>
                              </p:par>
                              <p:par>
                                <p:cTn id="150" presetID="37" presetClass="exit" presetSubtype="0" fill="hold" grpId="1" nodeType="withEffect">
                                  <p:stCondLst>
                                    <p:cond delay="0"/>
                                  </p:stCondLst>
                                  <p:childTnLst>
                                    <p:animEffect transition="out" filter="fade">
                                      <p:cBhvr>
                                        <p:cTn id="151" dur="1000"/>
                                        <p:tgtEl>
                                          <p:spTgt spid="57"/>
                                        </p:tgtEl>
                                      </p:cBhvr>
                                    </p:animEffect>
                                    <p:anim calcmode="lin" valueType="num">
                                      <p:cBhvr>
                                        <p:cTn id="152" dur="1000"/>
                                        <p:tgtEl>
                                          <p:spTgt spid="57"/>
                                        </p:tgtEl>
                                        <p:attrNameLst>
                                          <p:attrName>ppt_x</p:attrName>
                                        </p:attrNameLst>
                                      </p:cBhvr>
                                      <p:tavLst>
                                        <p:tav tm="0">
                                          <p:val>
                                            <p:strVal val="ppt_x"/>
                                          </p:val>
                                        </p:tav>
                                        <p:tav tm="100000">
                                          <p:val>
                                            <p:strVal val="ppt_x"/>
                                          </p:val>
                                        </p:tav>
                                      </p:tavLst>
                                    </p:anim>
                                    <p:anim calcmode="lin" valueType="num">
                                      <p:cBhvr>
                                        <p:cTn id="153" dur="100" decel="100000"/>
                                        <p:tgtEl>
                                          <p:spTgt spid="57"/>
                                        </p:tgtEl>
                                        <p:attrNameLst>
                                          <p:attrName>ppt_y</p:attrName>
                                        </p:attrNameLst>
                                      </p:cBhvr>
                                      <p:tavLst>
                                        <p:tav tm="0">
                                          <p:val>
                                            <p:strVal val="ppt_y"/>
                                          </p:val>
                                        </p:tav>
                                        <p:tav tm="100000">
                                          <p:val>
                                            <p:strVal val="ppt_y-.03"/>
                                          </p:val>
                                        </p:tav>
                                      </p:tavLst>
                                    </p:anim>
                                    <p:anim calcmode="lin" valueType="num">
                                      <p:cBhvr>
                                        <p:cTn id="154" dur="900" accel="100000">
                                          <p:stCondLst>
                                            <p:cond delay="100"/>
                                          </p:stCondLst>
                                        </p:cTn>
                                        <p:tgtEl>
                                          <p:spTgt spid="57"/>
                                        </p:tgtEl>
                                        <p:attrNameLst>
                                          <p:attrName>ppt_y</p:attrName>
                                        </p:attrNameLst>
                                      </p:cBhvr>
                                      <p:tavLst>
                                        <p:tav tm="0">
                                          <p:val>
                                            <p:strVal val="ppt_y"/>
                                          </p:val>
                                        </p:tav>
                                        <p:tav tm="100000">
                                          <p:val>
                                            <p:strVal val="ppt_y+1"/>
                                          </p:val>
                                        </p:tav>
                                      </p:tavLst>
                                    </p:anim>
                                    <p:set>
                                      <p:cBhvr>
                                        <p:cTn id="155" dur="1" fill="hold">
                                          <p:stCondLst>
                                            <p:cond delay="999"/>
                                          </p:stCondLst>
                                        </p:cTn>
                                        <p:tgtEl>
                                          <p:spTgt spid="57"/>
                                        </p:tgtEl>
                                        <p:attrNameLst>
                                          <p:attrName>style.visibility</p:attrName>
                                        </p:attrNameLst>
                                      </p:cBhvr>
                                      <p:to>
                                        <p:strVal val="hidden"/>
                                      </p:to>
                                    </p:set>
                                  </p:childTnLst>
                                </p:cTn>
                              </p:par>
                            </p:childTnLst>
                          </p:cTn>
                        </p:par>
                        <p:par>
                          <p:cTn id="156" fill="hold">
                            <p:stCondLst>
                              <p:cond delay="1000"/>
                            </p:stCondLst>
                            <p:childTnLst>
                              <p:par>
                                <p:cTn id="157" presetID="16" presetClass="entr" presetSubtype="21" fill="hold" nodeType="afterEffect">
                                  <p:stCondLst>
                                    <p:cond delay="0"/>
                                  </p:stCondLst>
                                  <p:childTnLst>
                                    <p:set>
                                      <p:cBhvr>
                                        <p:cTn id="158" dur="1" fill="hold">
                                          <p:stCondLst>
                                            <p:cond delay="0"/>
                                          </p:stCondLst>
                                        </p:cTn>
                                        <p:tgtEl>
                                          <p:spTgt spid="58"/>
                                        </p:tgtEl>
                                        <p:attrNameLst>
                                          <p:attrName>style.visibility</p:attrName>
                                        </p:attrNameLst>
                                      </p:cBhvr>
                                      <p:to>
                                        <p:strVal val="visible"/>
                                      </p:to>
                                    </p:set>
                                    <p:animEffect transition="in" filter="barn(inVertical)">
                                      <p:cBhvr>
                                        <p:cTn id="159" dur="500"/>
                                        <p:tgtEl>
                                          <p:spTgt spid="58"/>
                                        </p:tgtEl>
                                      </p:cBhvr>
                                    </p:animEffect>
                                  </p:childTnLst>
                                </p:cTn>
                              </p:par>
                              <p:par>
                                <p:cTn id="160" presetID="42" presetClass="entr" presetSubtype="0" fill="hold" grpId="0" nodeType="withEffect">
                                  <p:stCondLst>
                                    <p:cond delay="0"/>
                                  </p:stCondLst>
                                  <p:childTnLst>
                                    <p:set>
                                      <p:cBhvr>
                                        <p:cTn id="161" dur="1" fill="hold">
                                          <p:stCondLst>
                                            <p:cond delay="0"/>
                                          </p:stCondLst>
                                        </p:cTn>
                                        <p:tgtEl>
                                          <p:spTgt spid="59"/>
                                        </p:tgtEl>
                                        <p:attrNameLst>
                                          <p:attrName>style.visibility</p:attrName>
                                        </p:attrNameLst>
                                      </p:cBhvr>
                                      <p:to>
                                        <p:strVal val="visible"/>
                                      </p:to>
                                    </p:set>
                                    <p:animEffect transition="in" filter="fade">
                                      <p:cBhvr>
                                        <p:cTn id="162" dur="1000"/>
                                        <p:tgtEl>
                                          <p:spTgt spid="59"/>
                                        </p:tgtEl>
                                      </p:cBhvr>
                                    </p:animEffect>
                                    <p:anim calcmode="lin" valueType="num">
                                      <p:cBhvr>
                                        <p:cTn id="163" dur="1000" fill="hold"/>
                                        <p:tgtEl>
                                          <p:spTgt spid="59"/>
                                        </p:tgtEl>
                                        <p:attrNameLst>
                                          <p:attrName>ppt_x</p:attrName>
                                        </p:attrNameLst>
                                      </p:cBhvr>
                                      <p:tavLst>
                                        <p:tav tm="0">
                                          <p:val>
                                            <p:strVal val="#ppt_x"/>
                                          </p:val>
                                        </p:tav>
                                        <p:tav tm="100000">
                                          <p:val>
                                            <p:strVal val="#ppt_x"/>
                                          </p:val>
                                        </p:tav>
                                      </p:tavLst>
                                    </p:anim>
                                    <p:anim calcmode="lin" valueType="num">
                                      <p:cBhvr>
                                        <p:cTn id="164" dur="1000" fill="hold"/>
                                        <p:tgtEl>
                                          <p:spTgt spid="59"/>
                                        </p:tgtEl>
                                        <p:attrNameLst>
                                          <p:attrName>ppt_y</p:attrName>
                                        </p:attrNameLst>
                                      </p:cBhvr>
                                      <p:tavLst>
                                        <p:tav tm="0">
                                          <p:val>
                                            <p:strVal val="#ppt_y+.1"/>
                                          </p:val>
                                        </p:tav>
                                        <p:tav tm="100000">
                                          <p:val>
                                            <p:strVal val="#ppt_y"/>
                                          </p:val>
                                        </p:tav>
                                      </p:tavLst>
                                    </p:anim>
                                  </p:childTnLst>
                                </p:cTn>
                              </p:par>
                            </p:childTnLst>
                          </p:cTn>
                        </p:par>
                        <p:par>
                          <p:cTn id="165" fill="hold">
                            <p:stCondLst>
                              <p:cond delay="2000"/>
                            </p:stCondLst>
                            <p:childTnLst>
                              <p:par>
                                <p:cTn id="166" presetID="16" presetClass="entr" presetSubtype="21" fill="hold" nodeType="afterEffect">
                                  <p:stCondLst>
                                    <p:cond delay="0"/>
                                  </p:stCondLst>
                                  <p:childTnLst>
                                    <p:set>
                                      <p:cBhvr>
                                        <p:cTn id="167" dur="1" fill="hold">
                                          <p:stCondLst>
                                            <p:cond delay="0"/>
                                          </p:stCondLst>
                                        </p:cTn>
                                        <p:tgtEl>
                                          <p:spTgt spid="60"/>
                                        </p:tgtEl>
                                        <p:attrNameLst>
                                          <p:attrName>style.visibility</p:attrName>
                                        </p:attrNameLst>
                                      </p:cBhvr>
                                      <p:to>
                                        <p:strVal val="visible"/>
                                      </p:to>
                                    </p:set>
                                    <p:animEffect transition="in" filter="barn(inVertical)">
                                      <p:cBhvr>
                                        <p:cTn id="168" dur="500"/>
                                        <p:tgtEl>
                                          <p:spTgt spid="60"/>
                                        </p:tgtEl>
                                      </p:cBhvr>
                                    </p:animEffect>
                                  </p:childTnLst>
                                </p:cTn>
                              </p:par>
                              <p:par>
                                <p:cTn id="169" presetID="42" presetClass="entr" presetSubtype="0" fill="hold" grpId="0" nodeType="withEffect">
                                  <p:stCondLst>
                                    <p:cond delay="0"/>
                                  </p:stCondLst>
                                  <p:childTnLst>
                                    <p:set>
                                      <p:cBhvr>
                                        <p:cTn id="170" dur="1" fill="hold">
                                          <p:stCondLst>
                                            <p:cond delay="0"/>
                                          </p:stCondLst>
                                        </p:cTn>
                                        <p:tgtEl>
                                          <p:spTgt spid="61"/>
                                        </p:tgtEl>
                                        <p:attrNameLst>
                                          <p:attrName>style.visibility</p:attrName>
                                        </p:attrNameLst>
                                      </p:cBhvr>
                                      <p:to>
                                        <p:strVal val="visible"/>
                                      </p:to>
                                    </p:set>
                                    <p:animEffect transition="in" filter="fade">
                                      <p:cBhvr>
                                        <p:cTn id="171" dur="1000"/>
                                        <p:tgtEl>
                                          <p:spTgt spid="61"/>
                                        </p:tgtEl>
                                      </p:cBhvr>
                                    </p:animEffect>
                                    <p:anim calcmode="lin" valueType="num">
                                      <p:cBhvr>
                                        <p:cTn id="172" dur="1000" fill="hold"/>
                                        <p:tgtEl>
                                          <p:spTgt spid="61"/>
                                        </p:tgtEl>
                                        <p:attrNameLst>
                                          <p:attrName>ppt_x</p:attrName>
                                        </p:attrNameLst>
                                      </p:cBhvr>
                                      <p:tavLst>
                                        <p:tav tm="0">
                                          <p:val>
                                            <p:strVal val="#ppt_x"/>
                                          </p:val>
                                        </p:tav>
                                        <p:tav tm="100000">
                                          <p:val>
                                            <p:strVal val="#ppt_x"/>
                                          </p:val>
                                        </p:tav>
                                      </p:tavLst>
                                    </p:anim>
                                    <p:anim calcmode="lin" valueType="num">
                                      <p:cBhvr>
                                        <p:cTn id="173"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37" presetClass="exit" presetSubtype="0" fill="hold" nodeType="clickEffect">
                                  <p:stCondLst>
                                    <p:cond delay="0"/>
                                  </p:stCondLst>
                                  <p:childTnLst>
                                    <p:animEffect transition="out" filter="fade">
                                      <p:cBhvr>
                                        <p:cTn id="177" dur="1000"/>
                                        <p:tgtEl>
                                          <p:spTgt spid="58"/>
                                        </p:tgtEl>
                                      </p:cBhvr>
                                    </p:animEffect>
                                    <p:anim calcmode="lin" valueType="num">
                                      <p:cBhvr>
                                        <p:cTn id="178" dur="1000"/>
                                        <p:tgtEl>
                                          <p:spTgt spid="58"/>
                                        </p:tgtEl>
                                        <p:attrNameLst>
                                          <p:attrName>ppt_x</p:attrName>
                                        </p:attrNameLst>
                                      </p:cBhvr>
                                      <p:tavLst>
                                        <p:tav tm="0">
                                          <p:val>
                                            <p:strVal val="ppt_x"/>
                                          </p:val>
                                        </p:tav>
                                        <p:tav tm="100000">
                                          <p:val>
                                            <p:strVal val="ppt_x"/>
                                          </p:val>
                                        </p:tav>
                                      </p:tavLst>
                                    </p:anim>
                                    <p:anim calcmode="lin" valueType="num">
                                      <p:cBhvr>
                                        <p:cTn id="179" dur="100" decel="100000"/>
                                        <p:tgtEl>
                                          <p:spTgt spid="58"/>
                                        </p:tgtEl>
                                        <p:attrNameLst>
                                          <p:attrName>ppt_y</p:attrName>
                                        </p:attrNameLst>
                                      </p:cBhvr>
                                      <p:tavLst>
                                        <p:tav tm="0">
                                          <p:val>
                                            <p:strVal val="ppt_y"/>
                                          </p:val>
                                        </p:tav>
                                        <p:tav tm="100000">
                                          <p:val>
                                            <p:strVal val="ppt_y-.03"/>
                                          </p:val>
                                        </p:tav>
                                      </p:tavLst>
                                    </p:anim>
                                    <p:anim calcmode="lin" valueType="num">
                                      <p:cBhvr>
                                        <p:cTn id="180" dur="900" accel="100000">
                                          <p:stCondLst>
                                            <p:cond delay="100"/>
                                          </p:stCondLst>
                                        </p:cTn>
                                        <p:tgtEl>
                                          <p:spTgt spid="58"/>
                                        </p:tgtEl>
                                        <p:attrNameLst>
                                          <p:attrName>ppt_y</p:attrName>
                                        </p:attrNameLst>
                                      </p:cBhvr>
                                      <p:tavLst>
                                        <p:tav tm="0">
                                          <p:val>
                                            <p:strVal val="ppt_y"/>
                                          </p:val>
                                        </p:tav>
                                        <p:tav tm="100000">
                                          <p:val>
                                            <p:strVal val="ppt_y+1"/>
                                          </p:val>
                                        </p:tav>
                                      </p:tavLst>
                                    </p:anim>
                                    <p:set>
                                      <p:cBhvr>
                                        <p:cTn id="181" dur="1" fill="hold">
                                          <p:stCondLst>
                                            <p:cond delay="999"/>
                                          </p:stCondLst>
                                        </p:cTn>
                                        <p:tgtEl>
                                          <p:spTgt spid="58"/>
                                        </p:tgtEl>
                                        <p:attrNameLst>
                                          <p:attrName>style.visibility</p:attrName>
                                        </p:attrNameLst>
                                      </p:cBhvr>
                                      <p:to>
                                        <p:strVal val="hidden"/>
                                      </p:to>
                                    </p:set>
                                  </p:childTnLst>
                                </p:cTn>
                              </p:par>
                              <p:par>
                                <p:cTn id="182" presetID="37" presetClass="exit" presetSubtype="0" fill="hold" grpId="1" nodeType="withEffect">
                                  <p:stCondLst>
                                    <p:cond delay="0"/>
                                  </p:stCondLst>
                                  <p:childTnLst>
                                    <p:animEffect transition="out" filter="fade">
                                      <p:cBhvr>
                                        <p:cTn id="183" dur="1000"/>
                                        <p:tgtEl>
                                          <p:spTgt spid="59"/>
                                        </p:tgtEl>
                                      </p:cBhvr>
                                    </p:animEffect>
                                    <p:anim calcmode="lin" valueType="num">
                                      <p:cBhvr>
                                        <p:cTn id="184" dur="1000"/>
                                        <p:tgtEl>
                                          <p:spTgt spid="59"/>
                                        </p:tgtEl>
                                        <p:attrNameLst>
                                          <p:attrName>ppt_x</p:attrName>
                                        </p:attrNameLst>
                                      </p:cBhvr>
                                      <p:tavLst>
                                        <p:tav tm="0">
                                          <p:val>
                                            <p:strVal val="ppt_x"/>
                                          </p:val>
                                        </p:tav>
                                        <p:tav tm="100000">
                                          <p:val>
                                            <p:strVal val="ppt_x"/>
                                          </p:val>
                                        </p:tav>
                                      </p:tavLst>
                                    </p:anim>
                                    <p:anim calcmode="lin" valueType="num">
                                      <p:cBhvr>
                                        <p:cTn id="185" dur="100" decel="100000"/>
                                        <p:tgtEl>
                                          <p:spTgt spid="59"/>
                                        </p:tgtEl>
                                        <p:attrNameLst>
                                          <p:attrName>ppt_y</p:attrName>
                                        </p:attrNameLst>
                                      </p:cBhvr>
                                      <p:tavLst>
                                        <p:tav tm="0">
                                          <p:val>
                                            <p:strVal val="ppt_y"/>
                                          </p:val>
                                        </p:tav>
                                        <p:tav tm="100000">
                                          <p:val>
                                            <p:strVal val="ppt_y-.03"/>
                                          </p:val>
                                        </p:tav>
                                      </p:tavLst>
                                    </p:anim>
                                    <p:anim calcmode="lin" valueType="num">
                                      <p:cBhvr>
                                        <p:cTn id="186" dur="900" accel="100000">
                                          <p:stCondLst>
                                            <p:cond delay="100"/>
                                          </p:stCondLst>
                                        </p:cTn>
                                        <p:tgtEl>
                                          <p:spTgt spid="59"/>
                                        </p:tgtEl>
                                        <p:attrNameLst>
                                          <p:attrName>ppt_y</p:attrName>
                                        </p:attrNameLst>
                                      </p:cBhvr>
                                      <p:tavLst>
                                        <p:tav tm="0">
                                          <p:val>
                                            <p:strVal val="ppt_y"/>
                                          </p:val>
                                        </p:tav>
                                        <p:tav tm="100000">
                                          <p:val>
                                            <p:strVal val="ppt_y+1"/>
                                          </p:val>
                                        </p:tav>
                                      </p:tavLst>
                                    </p:anim>
                                    <p:set>
                                      <p:cBhvr>
                                        <p:cTn id="187" dur="1" fill="hold">
                                          <p:stCondLst>
                                            <p:cond delay="999"/>
                                          </p:stCondLst>
                                        </p:cTn>
                                        <p:tgtEl>
                                          <p:spTgt spid="59"/>
                                        </p:tgtEl>
                                        <p:attrNameLst>
                                          <p:attrName>style.visibility</p:attrName>
                                        </p:attrNameLst>
                                      </p:cBhvr>
                                      <p:to>
                                        <p:strVal val="hidden"/>
                                      </p:to>
                                    </p:set>
                                  </p:childTnLst>
                                </p:cTn>
                              </p:par>
                              <p:par>
                                <p:cTn id="188" presetID="37" presetClass="exit" presetSubtype="0" fill="hold" nodeType="withEffect">
                                  <p:stCondLst>
                                    <p:cond delay="0"/>
                                  </p:stCondLst>
                                  <p:childTnLst>
                                    <p:animEffect transition="out" filter="fade">
                                      <p:cBhvr>
                                        <p:cTn id="189" dur="1000"/>
                                        <p:tgtEl>
                                          <p:spTgt spid="60"/>
                                        </p:tgtEl>
                                      </p:cBhvr>
                                    </p:animEffect>
                                    <p:anim calcmode="lin" valueType="num">
                                      <p:cBhvr>
                                        <p:cTn id="190" dur="1000"/>
                                        <p:tgtEl>
                                          <p:spTgt spid="60"/>
                                        </p:tgtEl>
                                        <p:attrNameLst>
                                          <p:attrName>ppt_x</p:attrName>
                                        </p:attrNameLst>
                                      </p:cBhvr>
                                      <p:tavLst>
                                        <p:tav tm="0">
                                          <p:val>
                                            <p:strVal val="ppt_x"/>
                                          </p:val>
                                        </p:tav>
                                        <p:tav tm="100000">
                                          <p:val>
                                            <p:strVal val="ppt_x"/>
                                          </p:val>
                                        </p:tav>
                                      </p:tavLst>
                                    </p:anim>
                                    <p:anim calcmode="lin" valueType="num">
                                      <p:cBhvr>
                                        <p:cTn id="191" dur="100" decel="100000"/>
                                        <p:tgtEl>
                                          <p:spTgt spid="60"/>
                                        </p:tgtEl>
                                        <p:attrNameLst>
                                          <p:attrName>ppt_y</p:attrName>
                                        </p:attrNameLst>
                                      </p:cBhvr>
                                      <p:tavLst>
                                        <p:tav tm="0">
                                          <p:val>
                                            <p:strVal val="ppt_y"/>
                                          </p:val>
                                        </p:tav>
                                        <p:tav tm="100000">
                                          <p:val>
                                            <p:strVal val="ppt_y-.03"/>
                                          </p:val>
                                        </p:tav>
                                      </p:tavLst>
                                    </p:anim>
                                    <p:anim calcmode="lin" valueType="num">
                                      <p:cBhvr>
                                        <p:cTn id="192" dur="900" accel="100000">
                                          <p:stCondLst>
                                            <p:cond delay="100"/>
                                          </p:stCondLst>
                                        </p:cTn>
                                        <p:tgtEl>
                                          <p:spTgt spid="60"/>
                                        </p:tgtEl>
                                        <p:attrNameLst>
                                          <p:attrName>ppt_y</p:attrName>
                                        </p:attrNameLst>
                                      </p:cBhvr>
                                      <p:tavLst>
                                        <p:tav tm="0">
                                          <p:val>
                                            <p:strVal val="ppt_y"/>
                                          </p:val>
                                        </p:tav>
                                        <p:tav tm="100000">
                                          <p:val>
                                            <p:strVal val="ppt_y+1"/>
                                          </p:val>
                                        </p:tav>
                                      </p:tavLst>
                                    </p:anim>
                                    <p:set>
                                      <p:cBhvr>
                                        <p:cTn id="193" dur="1" fill="hold">
                                          <p:stCondLst>
                                            <p:cond delay="999"/>
                                          </p:stCondLst>
                                        </p:cTn>
                                        <p:tgtEl>
                                          <p:spTgt spid="60"/>
                                        </p:tgtEl>
                                        <p:attrNameLst>
                                          <p:attrName>style.visibility</p:attrName>
                                        </p:attrNameLst>
                                      </p:cBhvr>
                                      <p:to>
                                        <p:strVal val="hidden"/>
                                      </p:to>
                                    </p:set>
                                  </p:childTnLst>
                                </p:cTn>
                              </p:par>
                              <p:par>
                                <p:cTn id="194" presetID="37" presetClass="exit" presetSubtype="0" fill="hold" grpId="1" nodeType="withEffect">
                                  <p:stCondLst>
                                    <p:cond delay="0"/>
                                  </p:stCondLst>
                                  <p:childTnLst>
                                    <p:animEffect transition="out" filter="fade">
                                      <p:cBhvr>
                                        <p:cTn id="195" dur="1000"/>
                                        <p:tgtEl>
                                          <p:spTgt spid="61"/>
                                        </p:tgtEl>
                                      </p:cBhvr>
                                    </p:animEffect>
                                    <p:anim calcmode="lin" valueType="num">
                                      <p:cBhvr>
                                        <p:cTn id="196" dur="1000"/>
                                        <p:tgtEl>
                                          <p:spTgt spid="61"/>
                                        </p:tgtEl>
                                        <p:attrNameLst>
                                          <p:attrName>ppt_x</p:attrName>
                                        </p:attrNameLst>
                                      </p:cBhvr>
                                      <p:tavLst>
                                        <p:tav tm="0">
                                          <p:val>
                                            <p:strVal val="ppt_x"/>
                                          </p:val>
                                        </p:tav>
                                        <p:tav tm="100000">
                                          <p:val>
                                            <p:strVal val="ppt_x"/>
                                          </p:val>
                                        </p:tav>
                                      </p:tavLst>
                                    </p:anim>
                                    <p:anim calcmode="lin" valueType="num">
                                      <p:cBhvr>
                                        <p:cTn id="197" dur="100" decel="100000"/>
                                        <p:tgtEl>
                                          <p:spTgt spid="61"/>
                                        </p:tgtEl>
                                        <p:attrNameLst>
                                          <p:attrName>ppt_y</p:attrName>
                                        </p:attrNameLst>
                                      </p:cBhvr>
                                      <p:tavLst>
                                        <p:tav tm="0">
                                          <p:val>
                                            <p:strVal val="ppt_y"/>
                                          </p:val>
                                        </p:tav>
                                        <p:tav tm="100000">
                                          <p:val>
                                            <p:strVal val="ppt_y-.03"/>
                                          </p:val>
                                        </p:tav>
                                      </p:tavLst>
                                    </p:anim>
                                    <p:anim calcmode="lin" valueType="num">
                                      <p:cBhvr>
                                        <p:cTn id="198" dur="900" accel="100000">
                                          <p:stCondLst>
                                            <p:cond delay="100"/>
                                          </p:stCondLst>
                                        </p:cTn>
                                        <p:tgtEl>
                                          <p:spTgt spid="61"/>
                                        </p:tgtEl>
                                        <p:attrNameLst>
                                          <p:attrName>ppt_y</p:attrName>
                                        </p:attrNameLst>
                                      </p:cBhvr>
                                      <p:tavLst>
                                        <p:tav tm="0">
                                          <p:val>
                                            <p:strVal val="ppt_y"/>
                                          </p:val>
                                        </p:tav>
                                        <p:tav tm="100000">
                                          <p:val>
                                            <p:strVal val="ppt_y+1"/>
                                          </p:val>
                                        </p:tav>
                                      </p:tavLst>
                                    </p:anim>
                                    <p:set>
                                      <p:cBhvr>
                                        <p:cTn id="199" dur="1" fill="hold">
                                          <p:stCondLst>
                                            <p:cond delay="999"/>
                                          </p:stCondLst>
                                        </p:cTn>
                                        <p:tgtEl>
                                          <p:spTgt spid="61"/>
                                        </p:tgtEl>
                                        <p:attrNameLst>
                                          <p:attrName>style.visibility</p:attrName>
                                        </p:attrNameLst>
                                      </p:cBhvr>
                                      <p:to>
                                        <p:strVal val="hidden"/>
                                      </p:to>
                                    </p:set>
                                  </p:childTnLst>
                                </p:cTn>
                              </p:par>
                            </p:childTnLst>
                          </p:cTn>
                        </p:par>
                        <p:par>
                          <p:cTn id="200" fill="hold">
                            <p:stCondLst>
                              <p:cond delay="1000"/>
                            </p:stCondLst>
                            <p:childTnLst>
                              <p:par>
                                <p:cTn id="201" presetID="16" presetClass="entr" presetSubtype="21" fill="hold" nodeType="afterEffect">
                                  <p:stCondLst>
                                    <p:cond delay="0"/>
                                  </p:stCondLst>
                                  <p:childTnLst>
                                    <p:set>
                                      <p:cBhvr>
                                        <p:cTn id="202" dur="1" fill="hold">
                                          <p:stCondLst>
                                            <p:cond delay="0"/>
                                          </p:stCondLst>
                                        </p:cTn>
                                        <p:tgtEl>
                                          <p:spTgt spid="62"/>
                                        </p:tgtEl>
                                        <p:attrNameLst>
                                          <p:attrName>style.visibility</p:attrName>
                                        </p:attrNameLst>
                                      </p:cBhvr>
                                      <p:to>
                                        <p:strVal val="visible"/>
                                      </p:to>
                                    </p:set>
                                    <p:animEffect transition="in" filter="barn(inVertical)">
                                      <p:cBhvr>
                                        <p:cTn id="203" dur="500"/>
                                        <p:tgtEl>
                                          <p:spTgt spid="62"/>
                                        </p:tgtEl>
                                      </p:cBhvr>
                                    </p:animEffect>
                                  </p:childTnLst>
                                </p:cTn>
                              </p:par>
                              <p:par>
                                <p:cTn id="204" presetID="42" presetClass="entr" presetSubtype="0" fill="hold" grpId="0" nodeType="withEffect">
                                  <p:stCondLst>
                                    <p:cond delay="0"/>
                                  </p:stCondLst>
                                  <p:childTnLst>
                                    <p:set>
                                      <p:cBhvr>
                                        <p:cTn id="205" dur="1" fill="hold">
                                          <p:stCondLst>
                                            <p:cond delay="0"/>
                                          </p:stCondLst>
                                        </p:cTn>
                                        <p:tgtEl>
                                          <p:spTgt spid="63"/>
                                        </p:tgtEl>
                                        <p:attrNameLst>
                                          <p:attrName>style.visibility</p:attrName>
                                        </p:attrNameLst>
                                      </p:cBhvr>
                                      <p:to>
                                        <p:strVal val="visible"/>
                                      </p:to>
                                    </p:set>
                                    <p:animEffect transition="in" filter="fade">
                                      <p:cBhvr>
                                        <p:cTn id="206" dur="1000"/>
                                        <p:tgtEl>
                                          <p:spTgt spid="63"/>
                                        </p:tgtEl>
                                      </p:cBhvr>
                                    </p:animEffect>
                                    <p:anim calcmode="lin" valueType="num">
                                      <p:cBhvr>
                                        <p:cTn id="207" dur="1000" fill="hold"/>
                                        <p:tgtEl>
                                          <p:spTgt spid="63"/>
                                        </p:tgtEl>
                                        <p:attrNameLst>
                                          <p:attrName>ppt_x</p:attrName>
                                        </p:attrNameLst>
                                      </p:cBhvr>
                                      <p:tavLst>
                                        <p:tav tm="0">
                                          <p:val>
                                            <p:strVal val="#ppt_x"/>
                                          </p:val>
                                        </p:tav>
                                        <p:tav tm="100000">
                                          <p:val>
                                            <p:strVal val="#ppt_x"/>
                                          </p:val>
                                        </p:tav>
                                      </p:tavLst>
                                    </p:anim>
                                    <p:anim calcmode="lin" valueType="num">
                                      <p:cBhvr>
                                        <p:cTn id="208" dur="1000" fill="hold"/>
                                        <p:tgtEl>
                                          <p:spTgt spid="63"/>
                                        </p:tgtEl>
                                        <p:attrNameLst>
                                          <p:attrName>ppt_y</p:attrName>
                                        </p:attrNameLst>
                                      </p:cBhvr>
                                      <p:tavLst>
                                        <p:tav tm="0">
                                          <p:val>
                                            <p:strVal val="#ppt_y+.1"/>
                                          </p:val>
                                        </p:tav>
                                        <p:tav tm="100000">
                                          <p:val>
                                            <p:strVal val="#ppt_y"/>
                                          </p:val>
                                        </p:tav>
                                      </p:tavLst>
                                    </p:anim>
                                  </p:childTnLst>
                                </p:cTn>
                              </p:par>
                            </p:childTnLst>
                          </p:cTn>
                        </p:par>
                        <p:par>
                          <p:cTn id="209" fill="hold">
                            <p:stCondLst>
                              <p:cond delay="2000"/>
                            </p:stCondLst>
                            <p:childTnLst>
                              <p:par>
                                <p:cTn id="210" presetID="16" presetClass="entr" presetSubtype="21" fill="hold" nodeType="afterEffect">
                                  <p:stCondLst>
                                    <p:cond delay="0"/>
                                  </p:stCondLst>
                                  <p:childTnLst>
                                    <p:set>
                                      <p:cBhvr>
                                        <p:cTn id="211" dur="1" fill="hold">
                                          <p:stCondLst>
                                            <p:cond delay="0"/>
                                          </p:stCondLst>
                                        </p:cTn>
                                        <p:tgtEl>
                                          <p:spTgt spid="64"/>
                                        </p:tgtEl>
                                        <p:attrNameLst>
                                          <p:attrName>style.visibility</p:attrName>
                                        </p:attrNameLst>
                                      </p:cBhvr>
                                      <p:to>
                                        <p:strVal val="visible"/>
                                      </p:to>
                                    </p:set>
                                    <p:animEffect transition="in" filter="barn(inVertical)">
                                      <p:cBhvr>
                                        <p:cTn id="212" dur="500"/>
                                        <p:tgtEl>
                                          <p:spTgt spid="64"/>
                                        </p:tgtEl>
                                      </p:cBhvr>
                                    </p:animEffect>
                                  </p:childTnLst>
                                </p:cTn>
                              </p:par>
                              <p:par>
                                <p:cTn id="213" presetID="42" presetClass="entr" presetSubtype="0" fill="hold" grpId="0" nodeType="withEffect">
                                  <p:stCondLst>
                                    <p:cond delay="0"/>
                                  </p:stCondLst>
                                  <p:childTnLst>
                                    <p:set>
                                      <p:cBhvr>
                                        <p:cTn id="214" dur="1" fill="hold">
                                          <p:stCondLst>
                                            <p:cond delay="0"/>
                                          </p:stCondLst>
                                        </p:cTn>
                                        <p:tgtEl>
                                          <p:spTgt spid="65"/>
                                        </p:tgtEl>
                                        <p:attrNameLst>
                                          <p:attrName>style.visibility</p:attrName>
                                        </p:attrNameLst>
                                      </p:cBhvr>
                                      <p:to>
                                        <p:strVal val="visible"/>
                                      </p:to>
                                    </p:set>
                                    <p:animEffect transition="in" filter="fade">
                                      <p:cBhvr>
                                        <p:cTn id="215" dur="1000"/>
                                        <p:tgtEl>
                                          <p:spTgt spid="65"/>
                                        </p:tgtEl>
                                      </p:cBhvr>
                                    </p:animEffect>
                                    <p:anim calcmode="lin" valueType="num">
                                      <p:cBhvr>
                                        <p:cTn id="216" dur="1000" fill="hold"/>
                                        <p:tgtEl>
                                          <p:spTgt spid="65"/>
                                        </p:tgtEl>
                                        <p:attrNameLst>
                                          <p:attrName>ppt_x</p:attrName>
                                        </p:attrNameLst>
                                      </p:cBhvr>
                                      <p:tavLst>
                                        <p:tav tm="0">
                                          <p:val>
                                            <p:strVal val="#ppt_x"/>
                                          </p:val>
                                        </p:tav>
                                        <p:tav tm="100000">
                                          <p:val>
                                            <p:strVal val="#ppt_x"/>
                                          </p:val>
                                        </p:tav>
                                      </p:tavLst>
                                    </p:anim>
                                    <p:anim calcmode="lin" valueType="num">
                                      <p:cBhvr>
                                        <p:cTn id="21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37" presetClass="exit" presetSubtype="0" fill="hold" nodeType="clickEffect">
                                  <p:stCondLst>
                                    <p:cond delay="0"/>
                                  </p:stCondLst>
                                  <p:childTnLst>
                                    <p:animEffect transition="out" filter="fade">
                                      <p:cBhvr>
                                        <p:cTn id="221" dur="1000"/>
                                        <p:tgtEl>
                                          <p:spTgt spid="62"/>
                                        </p:tgtEl>
                                      </p:cBhvr>
                                    </p:animEffect>
                                    <p:anim calcmode="lin" valueType="num">
                                      <p:cBhvr>
                                        <p:cTn id="222" dur="1000"/>
                                        <p:tgtEl>
                                          <p:spTgt spid="62"/>
                                        </p:tgtEl>
                                        <p:attrNameLst>
                                          <p:attrName>ppt_x</p:attrName>
                                        </p:attrNameLst>
                                      </p:cBhvr>
                                      <p:tavLst>
                                        <p:tav tm="0">
                                          <p:val>
                                            <p:strVal val="ppt_x"/>
                                          </p:val>
                                        </p:tav>
                                        <p:tav tm="100000">
                                          <p:val>
                                            <p:strVal val="ppt_x"/>
                                          </p:val>
                                        </p:tav>
                                      </p:tavLst>
                                    </p:anim>
                                    <p:anim calcmode="lin" valueType="num">
                                      <p:cBhvr>
                                        <p:cTn id="223" dur="100" decel="100000"/>
                                        <p:tgtEl>
                                          <p:spTgt spid="62"/>
                                        </p:tgtEl>
                                        <p:attrNameLst>
                                          <p:attrName>ppt_y</p:attrName>
                                        </p:attrNameLst>
                                      </p:cBhvr>
                                      <p:tavLst>
                                        <p:tav tm="0">
                                          <p:val>
                                            <p:strVal val="ppt_y"/>
                                          </p:val>
                                        </p:tav>
                                        <p:tav tm="100000">
                                          <p:val>
                                            <p:strVal val="ppt_y-.03"/>
                                          </p:val>
                                        </p:tav>
                                      </p:tavLst>
                                    </p:anim>
                                    <p:anim calcmode="lin" valueType="num">
                                      <p:cBhvr>
                                        <p:cTn id="224" dur="900" accel="100000">
                                          <p:stCondLst>
                                            <p:cond delay="100"/>
                                          </p:stCondLst>
                                        </p:cTn>
                                        <p:tgtEl>
                                          <p:spTgt spid="62"/>
                                        </p:tgtEl>
                                        <p:attrNameLst>
                                          <p:attrName>ppt_y</p:attrName>
                                        </p:attrNameLst>
                                      </p:cBhvr>
                                      <p:tavLst>
                                        <p:tav tm="0">
                                          <p:val>
                                            <p:strVal val="ppt_y"/>
                                          </p:val>
                                        </p:tav>
                                        <p:tav tm="100000">
                                          <p:val>
                                            <p:strVal val="ppt_y+1"/>
                                          </p:val>
                                        </p:tav>
                                      </p:tavLst>
                                    </p:anim>
                                    <p:set>
                                      <p:cBhvr>
                                        <p:cTn id="225" dur="1" fill="hold">
                                          <p:stCondLst>
                                            <p:cond delay="999"/>
                                          </p:stCondLst>
                                        </p:cTn>
                                        <p:tgtEl>
                                          <p:spTgt spid="62"/>
                                        </p:tgtEl>
                                        <p:attrNameLst>
                                          <p:attrName>style.visibility</p:attrName>
                                        </p:attrNameLst>
                                      </p:cBhvr>
                                      <p:to>
                                        <p:strVal val="hidden"/>
                                      </p:to>
                                    </p:set>
                                  </p:childTnLst>
                                </p:cTn>
                              </p:par>
                              <p:par>
                                <p:cTn id="226" presetID="37" presetClass="exit" presetSubtype="0" fill="hold" grpId="1" nodeType="withEffect">
                                  <p:stCondLst>
                                    <p:cond delay="0"/>
                                  </p:stCondLst>
                                  <p:childTnLst>
                                    <p:animEffect transition="out" filter="fade">
                                      <p:cBhvr>
                                        <p:cTn id="227" dur="1000"/>
                                        <p:tgtEl>
                                          <p:spTgt spid="63"/>
                                        </p:tgtEl>
                                      </p:cBhvr>
                                    </p:animEffect>
                                    <p:anim calcmode="lin" valueType="num">
                                      <p:cBhvr>
                                        <p:cTn id="228" dur="1000"/>
                                        <p:tgtEl>
                                          <p:spTgt spid="63"/>
                                        </p:tgtEl>
                                        <p:attrNameLst>
                                          <p:attrName>ppt_x</p:attrName>
                                        </p:attrNameLst>
                                      </p:cBhvr>
                                      <p:tavLst>
                                        <p:tav tm="0">
                                          <p:val>
                                            <p:strVal val="ppt_x"/>
                                          </p:val>
                                        </p:tav>
                                        <p:tav tm="100000">
                                          <p:val>
                                            <p:strVal val="ppt_x"/>
                                          </p:val>
                                        </p:tav>
                                      </p:tavLst>
                                    </p:anim>
                                    <p:anim calcmode="lin" valueType="num">
                                      <p:cBhvr>
                                        <p:cTn id="229" dur="100" decel="100000"/>
                                        <p:tgtEl>
                                          <p:spTgt spid="63"/>
                                        </p:tgtEl>
                                        <p:attrNameLst>
                                          <p:attrName>ppt_y</p:attrName>
                                        </p:attrNameLst>
                                      </p:cBhvr>
                                      <p:tavLst>
                                        <p:tav tm="0">
                                          <p:val>
                                            <p:strVal val="ppt_y"/>
                                          </p:val>
                                        </p:tav>
                                        <p:tav tm="100000">
                                          <p:val>
                                            <p:strVal val="ppt_y-.03"/>
                                          </p:val>
                                        </p:tav>
                                      </p:tavLst>
                                    </p:anim>
                                    <p:anim calcmode="lin" valueType="num">
                                      <p:cBhvr>
                                        <p:cTn id="230" dur="900" accel="100000">
                                          <p:stCondLst>
                                            <p:cond delay="100"/>
                                          </p:stCondLst>
                                        </p:cTn>
                                        <p:tgtEl>
                                          <p:spTgt spid="63"/>
                                        </p:tgtEl>
                                        <p:attrNameLst>
                                          <p:attrName>ppt_y</p:attrName>
                                        </p:attrNameLst>
                                      </p:cBhvr>
                                      <p:tavLst>
                                        <p:tav tm="0">
                                          <p:val>
                                            <p:strVal val="ppt_y"/>
                                          </p:val>
                                        </p:tav>
                                        <p:tav tm="100000">
                                          <p:val>
                                            <p:strVal val="ppt_y+1"/>
                                          </p:val>
                                        </p:tav>
                                      </p:tavLst>
                                    </p:anim>
                                    <p:set>
                                      <p:cBhvr>
                                        <p:cTn id="231" dur="1" fill="hold">
                                          <p:stCondLst>
                                            <p:cond delay="999"/>
                                          </p:stCondLst>
                                        </p:cTn>
                                        <p:tgtEl>
                                          <p:spTgt spid="63"/>
                                        </p:tgtEl>
                                        <p:attrNameLst>
                                          <p:attrName>style.visibility</p:attrName>
                                        </p:attrNameLst>
                                      </p:cBhvr>
                                      <p:to>
                                        <p:strVal val="hidden"/>
                                      </p:to>
                                    </p:set>
                                  </p:childTnLst>
                                </p:cTn>
                              </p:par>
                              <p:par>
                                <p:cTn id="232" presetID="37" presetClass="exit" presetSubtype="0" fill="hold" nodeType="withEffect">
                                  <p:stCondLst>
                                    <p:cond delay="0"/>
                                  </p:stCondLst>
                                  <p:childTnLst>
                                    <p:animEffect transition="out" filter="fade">
                                      <p:cBhvr>
                                        <p:cTn id="233" dur="1000"/>
                                        <p:tgtEl>
                                          <p:spTgt spid="64"/>
                                        </p:tgtEl>
                                      </p:cBhvr>
                                    </p:animEffect>
                                    <p:anim calcmode="lin" valueType="num">
                                      <p:cBhvr>
                                        <p:cTn id="234" dur="1000"/>
                                        <p:tgtEl>
                                          <p:spTgt spid="64"/>
                                        </p:tgtEl>
                                        <p:attrNameLst>
                                          <p:attrName>ppt_x</p:attrName>
                                        </p:attrNameLst>
                                      </p:cBhvr>
                                      <p:tavLst>
                                        <p:tav tm="0">
                                          <p:val>
                                            <p:strVal val="ppt_x"/>
                                          </p:val>
                                        </p:tav>
                                        <p:tav tm="100000">
                                          <p:val>
                                            <p:strVal val="ppt_x"/>
                                          </p:val>
                                        </p:tav>
                                      </p:tavLst>
                                    </p:anim>
                                    <p:anim calcmode="lin" valueType="num">
                                      <p:cBhvr>
                                        <p:cTn id="235" dur="100" decel="100000"/>
                                        <p:tgtEl>
                                          <p:spTgt spid="64"/>
                                        </p:tgtEl>
                                        <p:attrNameLst>
                                          <p:attrName>ppt_y</p:attrName>
                                        </p:attrNameLst>
                                      </p:cBhvr>
                                      <p:tavLst>
                                        <p:tav tm="0">
                                          <p:val>
                                            <p:strVal val="ppt_y"/>
                                          </p:val>
                                        </p:tav>
                                        <p:tav tm="100000">
                                          <p:val>
                                            <p:strVal val="ppt_y-.03"/>
                                          </p:val>
                                        </p:tav>
                                      </p:tavLst>
                                    </p:anim>
                                    <p:anim calcmode="lin" valueType="num">
                                      <p:cBhvr>
                                        <p:cTn id="236" dur="900" accel="100000">
                                          <p:stCondLst>
                                            <p:cond delay="100"/>
                                          </p:stCondLst>
                                        </p:cTn>
                                        <p:tgtEl>
                                          <p:spTgt spid="64"/>
                                        </p:tgtEl>
                                        <p:attrNameLst>
                                          <p:attrName>ppt_y</p:attrName>
                                        </p:attrNameLst>
                                      </p:cBhvr>
                                      <p:tavLst>
                                        <p:tav tm="0">
                                          <p:val>
                                            <p:strVal val="ppt_y"/>
                                          </p:val>
                                        </p:tav>
                                        <p:tav tm="100000">
                                          <p:val>
                                            <p:strVal val="ppt_y+1"/>
                                          </p:val>
                                        </p:tav>
                                      </p:tavLst>
                                    </p:anim>
                                    <p:set>
                                      <p:cBhvr>
                                        <p:cTn id="237" dur="1" fill="hold">
                                          <p:stCondLst>
                                            <p:cond delay="999"/>
                                          </p:stCondLst>
                                        </p:cTn>
                                        <p:tgtEl>
                                          <p:spTgt spid="64"/>
                                        </p:tgtEl>
                                        <p:attrNameLst>
                                          <p:attrName>style.visibility</p:attrName>
                                        </p:attrNameLst>
                                      </p:cBhvr>
                                      <p:to>
                                        <p:strVal val="hidden"/>
                                      </p:to>
                                    </p:set>
                                  </p:childTnLst>
                                </p:cTn>
                              </p:par>
                              <p:par>
                                <p:cTn id="238" presetID="37" presetClass="exit" presetSubtype="0" fill="hold" grpId="1" nodeType="withEffect">
                                  <p:stCondLst>
                                    <p:cond delay="0"/>
                                  </p:stCondLst>
                                  <p:childTnLst>
                                    <p:animEffect transition="out" filter="fade">
                                      <p:cBhvr>
                                        <p:cTn id="239" dur="1000"/>
                                        <p:tgtEl>
                                          <p:spTgt spid="65"/>
                                        </p:tgtEl>
                                      </p:cBhvr>
                                    </p:animEffect>
                                    <p:anim calcmode="lin" valueType="num">
                                      <p:cBhvr>
                                        <p:cTn id="240" dur="1000"/>
                                        <p:tgtEl>
                                          <p:spTgt spid="65"/>
                                        </p:tgtEl>
                                        <p:attrNameLst>
                                          <p:attrName>ppt_x</p:attrName>
                                        </p:attrNameLst>
                                      </p:cBhvr>
                                      <p:tavLst>
                                        <p:tav tm="0">
                                          <p:val>
                                            <p:strVal val="ppt_x"/>
                                          </p:val>
                                        </p:tav>
                                        <p:tav tm="100000">
                                          <p:val>
                                            <p:strVal val="ppt_x"/>
                                          </p:val>
                                        </p:tav>
                                      </p:tavLst>
                                    </p:anim>
                                    <p:anim calcmode="lin" valueType="num">
                                      <p:cBhvr>
                                        <p:cTn id="241" dur="100" decel="100000"/>
                                        <p:tgtEl>
                                          <p:spTgt spid="65"/>
                                        </p:tgtEl>
                                        <p:attrNameLst>
                                          <p:attrName>ppt_y</p:attrName>
                                        </p:attrNameLst>
                                      </p:cBhvr>
                                      <p:tavLst>
                                        <p:tav tm="0">
                                          <p:val>
                                            <p:strVal val="ppt_y"/>
                                          </p:val>
                                        </p:tav>
                                        <p:tav tm="100000">
                                          <p:val>
                                            <p:strVal val="ppt_y-.03"/>
                                          </p:val>
                                        </p:tav>
                                      </p:tavLst>
                                    </p:anim>
                                    <p:anim calcmode="lin" valueType="num">
                                      <p:cBhvr>
                                        <p:cTn id="242" dur="900" accel="100000">
                                          <p:stCondLst>
                                            <p:cond delay="100"/>
                                          </p:stCondLst>
                                        </p:cTn>
                                        <p:tgtEl>
                                          <p:spTgt spid="65"/>
                                        </p:tgtEl>
                                        <p:attrNameLst>
                                          <p:attrName>ppt_y</p:attrName>
                                        </p:attrNameLst>
                                      </p:cBhvr>
                                      <p:tavLst>
                                        <p:tav tm="0">
                                          <p:val>
                                            <p:strVal val="ppt_y"/>
                                          </p:val>
                                        </p:tav>
                                        <p:tav tm="100000">
                                          <p:val>
                                            <p:strVal val="ppt_y+1"/>
                                          </p:val>
                                        </p:tav>
                                      </p:tavLst>
                                    </p:anim>
                                    <p:set>
                                      <p:cBhvr>
                                        <p:cTn id="243"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2" grpId="0"/>
      <p:bldP spid="3" grpId="0"/>
      <p:bldP spid="3" grpId="1"/>
      <p:bldP spid="45" grpId="0"/>
      <p:bldP spid="45" grpId="1"/>
      <p:bldP spid="51" grpId="0"/>
      <p:bldP spid="51" grpId="1"/>
      <p:bldP spid="53" grpId="0"/>
      <p:bldP spid="53" grpId="1"/>
      <p:bldP spid="55" grpId="0"/>
      <p:bldP spid="55" grpId="1"/>
      <p:bldP spid="57" grpId="0"/>
      <p:bldP spid="57" grpId="1"/>
      <p:bldP spid="59" grpId="0"/>
      <p:bldP spid="59" grpId="1"/>
      <p:bldP spid="61" grpId="0"/>
      <p:bldP spid="61" grpId="1"/>
      <p:bldP spid="63" grpId="0"/>
      <p:bldP spid="63" grpId="1"/>
      <p:bldP spid="65" grpId="0"/>
      <p:bldP spid="6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6">
            <a:extLst>
              <a:ext uri="{FF2B5EF4-FFF2-40B4-BE49-F238E27FC236}">
                <a16:creationId xmlns:a16="http://schemas.microsoft.com/office/drawing/2014/main" id="{3119254C-3705-450C-AC7F-BAA3EF6A5069}"/>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1">
            <a:extLst>
              <a:ext uri="{FF2B5EF4-FFF2-40B4-BE49-F238E27FC236}">
                <a16:creationId xmlns:a16="http://schemas.microsoft.com/office/drawing/2014/main" id="{ED2267F5-A57C-4715-B7D3-3FF702032837}"/>
              </a:ext>
            </a:extLst>
          </p:cNvPr>
          <p:cNvGrpSpPr/>
          <p:nvPr/>
        </p:nvGrpSpPr>
        <p:grpSpPr>
          <a:xfrm>
            <a:off x="2028333" y="661536"/>
            <a:ext cx="604358" cy="216024"/>
            <a:chOff x="264939" y="188640"/>
            <a:chExt cx="604358" cy="216024"/>
          </a:xfrm>
          <a:solidFill>
            <a:srgbClr val="00B050"/>
          </a:solidFill>
        </p:grpSpPr>
        <p:sp>
          <p:nvSpPr>
            <p:cNvPr id="29" name="燕尾形 2">
              <a:extLst>
                <a:ext uri="{FF2B5EF4-FFF2-40B4-BE49-F238E27FC236}">
                  <a16:creationId xmlns:a16="http://schemas.microsoft.com/office/drawing/2014/main" id="{E4454614-B0F6-48F1-BBF0-170F5618D5C5}"/>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0" name="燕尾形 3">
              <a:extLst>
                <a:ext uri="{FF2B5EF4-FFF2-40B4-BE49-F238E27FC236}">
                  <a16:creationId xmlns:a16="http://schemas.microsoft.com/office/drawing/2014/main" id="{4899E7FE-D105-472D-BEAF-04859F833A04}"/>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31" name="燕尾形 4">
              <a:extLst>
                <a:ext uri="{FF2B5EF4-FFF2-40B4-BE49-F238E27FC236}">
                  <a16:creationId xmlns:a16="http://schemas.microsoft.com/office/drawing/2014/main" id="{AD08D1AB-F629-4D70-A7E6-38212D3B56D7}"/>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32" name="文本框 9">
            <a:extLst>
              <a:ext uri="{FF2B5EF4-FFF2-40B4-BE49-F238E27FC236}">
                <a16:creationId xmlns:a16="http://schemas.microsoft.com/office/drawing/2014/main" id="{CC0C8430-0595-48A6-9245-75E57CC85F24}"/>
              </a:ext>
            </a:extLst>
          </p:cNvPr>
          <p:cNvSpPr txBox="1"/>
          <p:nvPr/>
        </p:nvSpPr>
        <p:spPr>
          <a:xfrm>
            <a:off x="2805000" y="514887"/>
            <a:ext cx="3862499"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KẾT QUẢ XÂY DỰNG</a:t>
            </a:r>
          </a:p>
        </p:txBody>
      </p:sp>
      <p:sp>
        <p:nvSpPr>
          <p:cNvPr id="33" name="矩形标注 7">
            <a:extLst>
              <a:ext uri="{FF2B5EF4-FFF2-40B4-BE49-F238E27FC236}">
                <a16:creationId xmlns:a16="http://schemas.microsoft.com/office/drawing/2014/main" id="{B96E1E37-7819-4B9E-960E-14BCCF8B4374}"/>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25</a:t>
            </a:r>
            <a:endParaRPr lang="zh-CN" altLang="en-US">
              <a:latin typeface="Arial" panose="020B0604020202020204" pitchFamily="34" charset="0"/>
              <a:cs typeface="Arial" panose="020B0604020202020204" pitchFamily="34" charset="0"/>
            </a:endParaRPr>
          </a:p>
        </p:txBody>
      </p:sp>
      <p:sp>
        <p:nvSpPr>
          <p:cNvPr id="34" name="Hộp Văn bản 6">
            <a:extLst>
              <a:ext uri="{FF2B5EF4-FFF2-40B4-BE49-F238E27FC236}">
                <a16:creationId xmlns:a16="http://schemas.microsoft.com/office/drawing/2014/main" id="{8F00482C-F79F-4675-8108-8F0859CA4D7D}"/>
              </a:ext>
            </a:extLst>
          </p:cNvPr>
          <p:cNvSpPr txBox="1"/>
          <p:nvPr/>
        </p:nvSpPr>
        <p:spPr>
          <a:xfrm>
            <a:off x="805615" y="1446318"/>
            <a:ext cx="1236236"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Giao diện</a:t>
            </a:r>
          </a:p>
        </p:txBody>
      </p:sp>
      <p:sp>
        <p:nvSpPr>
          <p:cNvPr id="2" name="TextBox 1">
            <a:extLst>
              <a:ext uri="{FF2B5EF4-FFF2-40B4-BE49-F238E27FC236}">
                <a16:creationId xmlns:a16="http://schemas.microsoft.com/office/drawing/2014/main" id="{B3223191-3EB5-4197-A35D-9BE069F1FCF6}"/>
              </a:ext>
            </a:extLst>
          </p:cNvPr>
          <p:cNvSpPr txBox="1"/>
          <p:nvPr/>
        </p:nvSpPr>
        <p:spPr>
          <a:xfrm>
            <a:off x="1028700" y="2190750"/>
            <a:ext cx="2589170" cy="369332"/>
          </a:xfrm>
          <a:prstGeom prst="rect">
            <a:avLst/>
          </a:prstGeom>
          <a:noFill/>
        </p:spPr>
        <p:txBody>
          <a:bodyPr wrap="none" rtlCol="0">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Admin(Quản trị viên)</a:t>
            </a:r>
          </a:p>
        </p:txBody>
      </p:sp>
      <p:pic>
        <p:nvPicPr>
          <p:cNvPr id="12" name="Picture 11">
            <a:extLst>
              <a:ext uri="{FF2B5EF4-FFF2-40B4-BE49-F238E27FC236}">
                <a16:creationId xmlns:a16="http://schemas.microsoft.com/office/drawing/2014/main" id="{7733E840-1B10-458B-B0EA-AE8BBF305455}"/>
              </a:ext>
            </a:extLst>
          </p:cNvPr>
          <p:cNvPicPr>
            <a:picLocks noChangeAspect="1"/>
          </p:cNvPicPr>
          <p:nvPr/>
        </p:nvPicPr>
        <p:blipFill>
          <a:blip r:embed="rId2">
            <a:extLst>
              <a:ext uri="{28A0092B-C50C-407E-A947-70E740481C1C}">
                <a14:useLocalDpi xmlns:a14="http://schemas.microsoft.com/office/drawing/2010/main" val="0"/>
              </a:ext>
            </a:extLst>
          </a:blip>
          <a:srcRect l="12227" r="12227"/>
          <a:stretch/>
        </p:blipFill>
        <p:spPr>
          <a:xfrm>
            <a:off x="343499" y="2839891"/>
            <a:ext cx="5614849" cy="362133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14273B8-0081-466D-98B6-8736D0FDC90F}"/>
              </a:ext>
            </a:extLst>
          </p:cNvPr>
          <p:cNvSpPr txBox="1"/>
          <p:nvPr/>
        </p:nvSpPr>
        <p:spPr>
          <a:xfrm>
            <a:off x="2415675" y="2181610"/>
            <a:ext cx="1191353" cy="369332"/>
          </a:xfrm>
          <a:prstGeom prst="rect">
            <a:avLst/>
          </a:prstGeom>
          <a:noFill/>
        </p:spPr>
        <p:txBody>
          <a:bodyPr wrap="none" rtlCol="0">
            <a:spAutoFit/>
          </a:bodyPr>
          <a:lstStyle/>
          <a:p>
            <a:pPr algn="ctr"/>
            <a:r>
              <a:rPr lang="en-US">
                <a:solidFill>
                  <a:srgbClr val="17B6EF"/>
                </a:solidFill>
              </a:rPr>
              <a:t>Đăng nhập</a:t>
            </a:r>
          </a:p>
        </p:txBody>
      </p:sp>
      <p:pic>
        <p:nvPicPr>
          <p:cNvPr id="44" name="Picture 43">
            <a:extLst>
              <a:ext uri="{FF2B5EF4-FFF2-40B4-BE49-F238E27FC236}">
                <a16:creationId xmlns:a16="http://schemas.microsoft.com/office/drawing/2014/main" id="{A93BB12A-7609-4B03-A32C-9C7FE6BB4FB5}"/>
              </a:ext>
            </a:extLst>
          </p:cNvPr>
          <p:cNvPicPr>
            <a:picLocks noChangeAspect="1"/>
          </p:cNvPicPr>
          <p:nvPr/>
        </p:nvPicPr>
        <p:blipFill rotWithShape="1">
          <a:blip r:embed="rId3">
            <a:extLst>
              <a:ext uri="{28A0092B-C50C-407E-A947-70E740481C1C}">
                <a14:useLocalDpi xmlns:a14="http://schemas.microsoft.com/office/drawing/2010/main" val="0"/>
              </a:ext>
            </a:extLst>
          </a:blip>
          <a:srcRect l="53" r="87"/>
          <a:stretch/>
        </p:blipFill>
        <p:spPr>
          <a:xfrm>
            <a:off x="6233654" y="2839891"/>
            <a:ext cx="5614847" cy="3621338"/>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347E8E88-95C4-48E5-8E51-84AED55BF748}"/>
              </a:ext>
            </a:extLst>
          </p:cNvPr>
          <p:cNvSpPr txBox="1"/>
          <p:nvPr/>
        </p:nvSpPr>
        <p:spPr>
          <a:xfrm>
            <a:off x="8644431" y="2181610"/>
            <a:ext cx="1119089" cy="369332"/>
          </a:xfrm>
          <a:prstGeom prst="rect">
            <a:avLst/>
          </a:prstGeom>
          <a:noFill/>
        </p:spPr>
        <p:txBody>
          <a:bodyPr wrap="none" rtlCol="0">
            <a:spAutoFit/>
          </a:bodyPr>
          <a:lstStyle/>
          <a:p>
            <a:pPr algn="ctr"/>
            <a:r>
              <a:rPr lang="en-US">
                <a:solidFill>
                  <a:srgbClr val="17B6EF"/>
                </a:solidFill>
              </a:rPr>
              <a:t>Trang chủ</a:t>
            </a:r>
          </a:p>
        </p:txBody>
      </p:sp>
      <p:pic>
        <p:nvPicPr>
          <p:cNvPr id="35" name="Picture 34">
            <a:extLst>
              <a:ext uri="{FF2B5EF4-FFF2-40B4-BE49-F238E27FC236}">
                <a16:creationId xmlns:a16="http://schemas.microsoft.com/office/drawing/2014/main" id="{66334D78-43C3-40D3-8A47-4F336552ED64}"/>
              </a:ext>
            </a:extLst>
          </p:cNvPr>
          <p:cNvPicPr>
            <a:picLocks noChangeAspect="1"/>
          </p:cNvPicPr>
          <p:nvPr/>
        </p:nvPicPr>
        <p:blipFill rotWithShape="1">
          <a:blip r:embed="rId4">
            <a:extLst>
              <a:ext uri="{28A0092B-C50C-407E-A947-70E740481C1C}">
                <a14:useLocalDpi xmlns:a14="http://schemas.microsoft.com/office/drawing/2010/main" val="0"/>
              </a:ext>
            </a:extLst>
          </a:blip>
          <a:srcRect l="146" r="266"/>
          <a:stretch/>
        </p:blipFill>
        <p:spPr>
          <a:xfrm>
            <a:off x="361753" y="2849031"/>
            <a:ext cx="5614847" cy="3621336"/>
          </a:xfrm>
          <a:prstGeom prst="rect">
            <a:avLst/>
          </a:prstGeom>
          <a:ln>
            <a:noFill/>
          </a:ln>
          <a:effectLst>
            <a:outerShdw blurRad="292100" dist="139700" dir="2700000" algn="tl" rotWithShape="0">
              <a:srgbClr val="333333">
                <a:alpha val="65000"/>
              </a:srgbClr>
            </a:outerShdw>
          </a:effectLst>
        </p:spPr>
      </p:pic>
      <p:sp>
        <p:nvSpPr>
          <p:cNvPr id="36" name="TextBox 35">
            <a:extLst>
              <a:ext uri="{FF2B5EF4-FFF2-40B4-BE49-F238E27FC236}">
                <a16:creationId xmlns:a16="http://schemas.microsoft.com/office/drawing/2014/main" id="{A2B4498D-DA49-446D-9B99-00113EDFFEF6}"/>
              </a:ext>
            </a:extLst>
          </p:cNvPr>
          <p:cNvSpPr txBox="1"/>
          <p:nvPr/>
        </p:nvSpPr>
        <p:spPr>
          <a:xfrm>
            <a:off x="2204630" y="2199890"/>
            <a:ext cx="1922321" cy="369332"/>
          </a:xfrm>
          <a:prstGeom prst="rect">
            <a:avLst/>
          </a:prstGeom>
          <a:noFill/>
        </p:spPr>
        <p:txBody>
          <a:bodyPr wrap="none" rtlCol="0">
            <a:spAutoFit/>
          </a:bodyPr>
          <a:lstStyle/>
          <a:p>
            <a:pPr algn="ctr"/>
            <a:r>
              <a:rPr lang="en-US">
                <a:solidFill>
                  <a:srgbClr val="17B6EF"/>
                </a:solidFill>
              </a:rPr>
              <a:t>Quản lý chuyên đề</a:t>
            </a:r>
          </a:p>
        </p:txBody>
      </p:sp>
      <p:pic>
        <p:nvPicPr>
          <p:cNvPr id="37" name="Picture 36">
            <a:extLst>
              <a:ext uri="{FF2B5EF4-FFF2-40B4-BE49-F238E27FC236}">
                <a16:creationId xmlns:a16="http://schemas.microsoft.com/office/drawing/2014/main" id="{338C5293-3666-47DD-9BBF-BC713134B4E2}"/>
              </a:ext>
            </a:extLst>
          </p:cNvPr>
          <p:cNvPicPr>
            <a:picLocks noChangeAspect="1"/>
          </p:cNvPicPr>
          <p:nvPr/>
        </p:nvPicPr>
        <p:blipFill rotWithShape="1">
          <a:blip r:embed="rId5">
            <a:extLst>
              <a:ext uri="{28A0092B-C50C-407E-A947-70E740481C1C}">
                <a14:useLocalDpi xmlns:a14="http://schemas.microsoft.com/office/drawing/2010/main" val="0"/>
              </a:ext>
            </a:extLst>
          </a:blip>
          <a:srcRect l="435" r="914"/>
          <a:stretch/>
        </p:blipFill>
        <p:spPr>
          <a:xfrm>
            <a:off x="6233654" y="2835138"/>
            <a:ext cx="5609108" cy="3621338"/>
          </a:xfrm>
          <a:prstGeom prst="rect">
            <a:avLst/>
          </a:prstGeom>
          <a:ln>
            <a:noFill/>
          </a:ln>
          <a:effectLst>
            <a:outerShdw blurRad="292100" dist="139700" dir="2700000" algn="tl" rotWithShape="0">
              <a:srgbClr val="333333">
                <a:alpha val="65000"/>
              </a:srgbClr>
            </a:outerShdw>
          </a:effectLst>
        </p:spPr>
      </p:pic>
      <p:pic>
        <p:nvPicPr>
          <p:cNvPr id="66" name="Picture 65">
            <a:extLst>
              <a:ext uri="{FF2B5EF4-FFF2-40B4-BE49-F238E27FC236}">
                <a16:creationId xmlns:a16="http://schemas.microsoft.com/office/drawing/2014/main" id="{A50641D0-947D-4EC0-8777-3AA97A8EBB9D}"/>
              </a:ext>
            </a:extLst>
          </p:cNvPr>
          <p:cNvPicPr>
            <a:picLocks noChangeAspect="1"/>
          </p:cNvPicPr>
          <p:nvPr/>
        </p:nvPicPr>
        <p:blipFill rotWithShape="1">
          <a:blip r:embed="rId6">
            <a:extLst>
              <a:ext uri="{28A0092B-C50C-407E-A947-70E740481C1C}">
                <a14:useLocalDpi xmlns:a14="http://schemas.microsoft.com/office/drawing/2010/main" val="0"/>
              </a:ext>
            </a:extLst>
          </a:blip>
          <a:srcRect l="438" r="870"/>
          <a:stretch/>
        </p:blipFill>
        <p:spPr>
          <a:xfrm>
            <a:off x="6246168" y="2830385"/>
            <a:ext cx="5577593" cy="3621338"/>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D87D0FDC-B854-4A46-8728-52957CFD64B0}"/>
              </a:ext>
            </a:extLst>
          </p:cNvPr>
          <p:cNvSpPr txBox="1"/>
          <p:nvPr/>
        </p:nvSpPr>
        <p:spPr>
          <a:xfrm>
            <a:off x="8294110" y="2195137"/>
            <a:ext cx="1819730" cy="369332"/>
          </a:xfrm>
          <a:prstGeom prst="rect">
            <a:avLst/>
          </a:prstGeom>
          <a:noFill/>
        </p:spPr>
        <p:txBody>
          <a:bodyPr wrap="none" rtlCol="0">
            <a:spAutoFit/>
          </a:bodyPr>
          <a:lstStyle/>
          <a:p>
            <a:pPr algn="ctr"/>
            <a:r>
              <a:rPr lang="en-US">
                <a:solidFill>
                  <a:srgbClr val="17B6EF"/>
                </a:solidFill>
              </a:rPr>
              <a:t>Quản lý khóa học</a:t>
            </a:r>
          </a:p>
        </p:txBody>
      </p:sp>
      <p:pic>
        <p:nvPicPr>
          <p:cNvPr id="39" name="Picture 38">
            <a:extLst>
              <a:ext uri="{FF2B5EF4-FFF2-40B4-BE49-F238E27FC236}">
                <a16:creationId xmlns:a16="http://schemas.microsoft.com/office/drawing/2014/main" id="{BA0FDAD4-CCCD-40E1-BCA6-A8DA4732B0C2}"/>
              </a:ext>
            </a:extLst>
          </p:cNvPr>
          <p:cNvPicPr>
            <a:picLocks noChangeAspect="1"/>
          </p:cNvPicPr>
          <p:nvPr/>
        </p:nvPicPr>
        <p:blipFill rotWithShape="1">
          <a:blip r:embed="rId7">
            <a:extLst>
              <a:ext uri="{28A0092B-C50C-407E-A947-70E740481C1C}">
                <a14:useLocalDpi xmlns:a14="http://schemas.microsoft.com/office/drawing/2010/main" val="0"/>
              </a:ext>
            </a:extLst>
          </a:blip>
          <a:srcRect l="-21" r="231"/>
          <a:stretch/>
        </p:blipFill>
        <p:spPr>
          <a:xfrm>
            <a:off x="349239" y="2839889"/>
            <a:ext cx="5633101" cy="3621336"/>
          </a:xfrm>
          <a:prstGeom prst="rect">
            <a:avLst/>
          </a:prstGeom>
          <a:ln>
            <a:noFill/>
          </a:ln>
          <a:effectLst>
            <a:outerShdw blurRad="292100" dist="139700" dir="2700000" algn="tl" rotWithShape="0">
              <a:srgbClr val="333333">
                <a:alpha val="65000"/>
              </a:srgbClr>
            </a:outerShdw>
          </a:effectLst>
        </p:spPr>
      </p:pic>
      <p:sp>
        <p:nvSpPr>
          <p:cNvPr id="40" name="TextBox 39">
            <a:extLst>
              <a:ext uri="{FF2B5EF4-FFF2-40B4-BE49-F238E27FC236}">
                <a16:creationId xmlns:a16="http://schemas.microsoft.com/office/drawing/2014/main" id="{22FBED7B-351A-420E-B525-1AB50453A4AB}"/>
              </a:ext>
            </a:extLst>
          </p:cNvPr>
          <p:cNvSpPr txBox="1"/>
          <p:nvPr/>
        </p:nvSpPr>
        <p:spPr>
          <a:xfrm>
            <a:off x="1855174" y="2209030"/>
            <a:ext cx="2621230" cy="369332"/>
          </a:xfrm>
          <a:prstGeom prst="rect">
            <a:avLst/>
          </a:prstGeom>
          <a:noFill/>
        </p:spPr>
        <p:txBody>
          <a:bodyPr wrap="none" rtlCol="0">
            <a:spAutoFit/>
          </a:bodyPr>
          <a:lstStyle/>
          <a:p>
            <a:pPr algn="ctr"/>
            <a:r>
              <a:rPr lang="en-US">
                <a:solidFill>
                  <a:srgbClr val="17B6EF"/>
                </a:solidFill>
              </a:rPr>
              <a:t>Danh sách video khóa học</a:t>
            </a:r>
          </a:p>
        </p:txBody>
      </p:sp>
      <p:sp>
        <p:nvSpPr>
          <p:cNvPr id="42" name="TextBox 41">
            <a:extLst>
              <a:ext uri="{FF2B5EF4-FFF2-40B4-BE49-F238E27FC236}">
                <a16:creationId xmlns:a16="http://schemas.microsoft.com/office/drawing/2014/main" id="{296F76E7-ED88-44B2-8F87-4831E93C9721}"/>
              </a:ext>
            </a:extLst>
          </p:cNvPr>
          <p:cNvSpPr txBox="1"/>
          <p:nvPr/>
        </p:nvSpPr>
        <p:spPr>
          <a:xfrm>
            <a:off x="8371054" y="2199890"/>
            <a:ext cx="1665842" cy="369332"/>
          </a:xfrm>
          <a:prstGeom prst="rect">
            <a:avLst/>
          </a:prstGeom>
          <a:noFill/>
        </p:spPr>
        <p:txBody>
          <a:bodyPr wrap="none" rtlCol="0">
            <a:spAutoFit/>
          </a:bodyPr>
          <a:lstStyle/>
          <a:p>
            <a:pPr algn="ctr"/>
            <a:r>
              <a:rPr lang="en-US">
                <a:solidFill>
                  <a:srgbClr val="17B6EF"/>
                </a:solidFill>
              </a:rPr>
              <a:t>Quản lý bài viết</a:t>
            </a:r>
          </a:p>
        </p:txBody>
      </p:sp>
      <p:pic>
        <p:nvPicPr>
          <p:cNvPr id="43" name="Picture 42">
            <a:extLst>
              <a:ext uri="{FF2B5EF4-FFF2-40B4-BE49-F238E27FC236}">
                <a16:creationId xmlns:a16="http://schemas.microsoft.com/office/drawing/2014/main" id="{FD10CF6E-F5F9-409F-A10E-BFFAC45C8AC2}"/>
              </a:ext>
            </a:extLst>
          </p:cNvPr>
          <p:cNvPicPr>
            <a:picLocks noChangeAspect="1"/>
          </p:cNvPicPr>
          <p:nvPr/>
        </p:nvPicPr>
        <p:blipFill rotWithShape="1">
          <a:blip r:embed="rId8">
            <a:extLst>
              <a:ext uri="{28A0092B-C50C-407E-A947-70E740481C1C}">
                <a14:useLocalDpi xmlns:a14="http://schemas.microsoft.com/office/drawing/2010/main" val="0"/>
              </a:ext>
            </a:extLst>
          </a:blip>
          <a:srcRect l="446" r="859"/>
          <a:stretch/>
        </p:blipFill>
        <p:spPr>
          <a:xfrm>
            <a:off x="6246168" y="2848867"/>
            <a:ext cx="5577593" cy="3621338"/>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E3621C5B-F70D-4C03-82A8-ABB7D5DFA1DB}"/>
              </a:ext>
            </a:extLst>
          </p:cNvPr>
          <p:cNvPicPr>
            <a:picLocks noChangeAspect="1"/>
          </p:cNvPicPr>
          <p:nvPr/>
        </p:nvPicPr>
        <p:blipFill rotWithShape="1">
          <a:blip r:embed="rId9">
            <a:extLst>
              <a:ext uri="{28A0092B-C50C-407E-A947-70E740481C1C}">
                <a14:useLocalDpi xmlns:a14="http://schemas.microsoft.com/office/drawing/2010/main" val="0"/>
              </a:ext>
            </a:extLst>
          </a:blip>
          <a:srcRect l="806" r="377"/>
          <a:stretch/>
        </p:blipFill>
        <p:spPr>
          <a:xfrm>
            <a:off x="343499" y="2848869"/>
            <a:ext cx="5627363" cy="3621336"/>
          </a:xfrm>
          <a:prstGeom prst="rect">
            <a:avLst/>
          </a:prstGeom>
          <a:ln>
            <a:noFill/>
          </a:ln>
          <a:effectLst>
            <a:outerShdw blurRad="292100" dist="139700" dir="2700000" algn="tl" rotWithShape="0">
              <a:srgbClr val="333333">
                <a:alpha val="65000"/>
              </a:srgbClr>
            </a:outerShdw>
          </a:effectLst>
        </p:spPr>
      </p:pic>
      <p:sp>
        <p:nvSpPr>
          <p:cNvPr id="47" name="TextBox 46">
            <a:extLst>
              <a:ext uri="{FF2B5EF4-FFF2-40B4-BE49-F238E27FC236}">
                <a16:creationId xmlns:a16="http://schemas.microsoft.com/office/drawing/2014/main" id="{F13D61DE-7CE3-492E-A2C3-9C9875F86F58}"/>
              </a:ext>
            </a:extLst>
          </p:cNvPr>
          <p:cNvSpPr txBox="1"/>
          <p:nvPr/>
        </p:nvSpPr>
        <p:spPr>
          <a:xfrm>
            <a:off x="2145317" y="2201006"/>
            <a:ext cx="2040943" cy="369332"/>
          </a:xfrm>
          <a:prstGeom prst="rect">
            <a:avLst/>
          </a:prstGeom>
          <a:noFill/>
        </p:spPr>
        <p:txBody>
          <a:bodyPr wrap="none" rtlCol="0">
            <a:spAutoFit/>
          </a:bodyPr>
          <a:lstStyle/>
          <a:p>
            <a:pPr algn="ctr"/>
            <a:r>
              <a:rPr lang="en-US">
                <a:solidFill>
                  <a:srgbClr val="17B6EF"/>
                </a:solidFill>
              </a:rPr>
              <a:t>Quản lý người dùng</a:t>
            </a:r>
          </a:p>
        </p:txBody>
      </p:sp>
      <p:sp>
        <p:nvSpPr>
          <p:cNvPr id="48" name="TextBox 47">
            <a:extLst>
              <a:ext uri="{FF2B5EF4-FFF2-40B4-BE49-F238E27FC236}">
                <a16:creationId xmlns:a16="http://schemas.microsoft.com/office/drawing/2014/main" id="{CA5A699D-3B0D-478F-B2BF-E39C0EFA2B6F}"/>
              </a:ext>
            </a:extLst>
          </p:cNvPr>
          <p:cNvSpPr txBox="1"/>
          <p:nvPr/>
        </p:nvSpPr>
        <p:spPr>
          <a:xfrm>
            <a:off x="8371054" y="2204540"/>
            <a:ext cx="1845378" cy="369332"/>
          </a:xfrm>
          <a:prstGeom prst="rect">
            <a:avLst/>
          </a:prstGeom>
          <a:noFill/>
        </p:spPr>
        <p:txBody>
          <a:bodyPr wrap="none" rtlCol="0">
            <a:spAutoFit/>
          </a:bodyPr>
          <a:lstStyle/>
          <a:p>
            <a:pPr algn="ctr"/>
            <a:r>
              <a:rPr lang="en-US">
                <a:solidFill>
                  <a:srgbClr val="17B6EF"/>
                </a:solidFill>
              </a:rPr>
              <a:t>Quản lý bình luận</a:t>
            </a:r>
          </a:p>
        </p:txBody>
      </p:sp>
    </p:spTree>
    <p:extLst>
      <p:ext uri="{BB962C8B-B14F-4D97-AF65-F5344CB8AC3E}">
        <p14:creationId xmlns:p14="http://schemas.microsoft.com/office/powerpoint/2010/main" val="2316722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xit" presetSubtype="0" fill="hold" grpId="1" nodeType="clickEffect">
                                  <p:stCondLst>
                                    <p:cond delay="0"/>
                                  </p:stCondLst>
                                  <p:childTnLst>
                                    <p:animEffect transition="out" filter="fade">
                                      <p:cBhvr>
                                        <p:cTn id="17" dur="1000"/>
                                        <p:tgtEl>
                                          <p:spTgt spid="34"/>
                                        </p:tgtEl>
                                      </p:cBhvr>
                                    </p:animEffect>
                                    <p:anim calcmode="lin" valueType="num">
                                      <p:cBhvr>
                                        <p:cTn id="18" dur="1000"/>
                                        <p:tgtEl>
                                          <p:spTgt spid="34"/>
                                        </p:tgtEl>
                                        <p:attrNameLst>
                                          <p:attrName>ppt_x</p:attrName>
                                        </p:attrNameLst>
                                      </p:cBhvr>
                                      <p:tavLst>
                                        <p:tav tm="0">
                                          <p:val>
                                            <p:strVal val="ppt_x"/>
                                          </p:val>
                                        </p:tav>
                                        <p:tav tm="100000">
                                          <p:val>
                                            <p:strVal val="ppt_x"/>
                                          </p:val>
                                        </p:tav>
                                      </p:tavLst>
                                    </p:anim>
                                    <p:anim calcmode="lin" valueType="num">
                                      <p:cBhvr>
                                        <p:cTn id="19" dur="100" decel="100000"/>
                                        <p:tgtEl>
                                          <p:spTgt spid="34"/>
                                        </p:tgtEl>
                                        <p:attrNameLst>
                                          <p:attrName>ppt_y</p:attrName>
                                        </p:attrNameLst>
                                      </p:cBhvr>
                                      <p:tavLst>
                                        <p:tav tm="0">
                                          <p:val>
                                            <p:strVal val="ppt_y"/>
                                          </p:val>
                                        </p:tav>
                                        <p:tav tm="100000">
                                          <p:val>
                                            <p:strVal val="ppt_y-.03"/>
                                          </p:val>
                                        </p:tav>
                                      </p:tavLst>
                                    </p:anim>
                                    <p:anim calcmode="lin" valueType="num">
                                      <p:cBhvr>
                                        <p:cTn id="20" dur="900" accel="100000">
                                          <p:stCondLst>
                                            <p:cond delay="100"/>
                                          </p:stCondLst>
                                        </p:cTn>
                                        <p:tgtEl>
                                          <p:spTgt spid="34"/>
                                        </p:tgtEl>
                                        <p:attrNameLst>
                                          <p:attrName>ppt_y</p:attrName>
                                        </p:attrNameLst>
                                      </p:cBhvr>
                                      <p:tavLst>
                                        <p:tav tm="0">
                                          <p:val>
                                            <p:strVal val="ppt_y"/>
                                          </p:val>
                                        </p:tav>
                                        <p:tav tm="100000">
                                          <p:val>
                                            <p:strVal val="ppt_y+1"/>
                                          </p:val>
                                        </p:tav>
                                      </p:tavLst>
                                    </p:anim>
                                    <p:set>
                                      <p:cBhvr>
                                        <p:cTn id="21" dur="1" fill="hold">
                                          <p:stCondLst>
                                            <p:cond delay="999"/>
                                          </p:stCondLst>
                                        </p:cTn>
                                        <p:tgtEl>
                                          <p:spTgt spid="34"/>
                                        </p:tgtEl>
                                        <p:attrNameLst>
                                          <p:attrName>style.visibility</p:attrName>
                                        </p:attrNameLst>
                                      </p:cBhvr>
                                      <p:to>
                                        <p:strVal val="hidden"/>
                                      </p:to>
                                    </p:set>
                                  </p:childTnLst>
                                </p:cTn>
                              </p:par>
                              <p:par>
                                <p:cTn id="22" presetID="64" presetClass="path" presetSubtype="0" accel="50000" decel="50000" fill="hold" grpId="0" nodeType="withEffect">
                                  <p:stCondLst>
                                    <p:cond delay="0"/>
                                  </p:stCondLst>
                                  <p:childTnLst>
                                    <p:animMotion origin="layout" path="M -4.79167E-6 3.7037E-6 L 0.00157 -0.10834 " pathEditMode="relative" rAng="0" ptsTypes="AA">
                                      <p:cBhvr>
                                        <p:cTn id="23" dur="2000" fill="hold"/>
                                        <p:tgtEl>
                                          <p:spTgt spid="2"/>
                                        </p:tgtEl>
                                        <p:attrNameLst>
                                          <p:attrName>ppt_x</p:attrName>
                                          <p:attrName>ppt_y</p:attrName>
                                        </p:attrNameLst>
                                      </p:cBhvr>
                                      <p:rCtr x="78" y="-5417"/>
                                    </p:animMotion>
                                  </p:childTnLst>
                                </p:cTn>
                              </p:par>
                            </p:childTnLst>
                          </p:cTn>
                        </p:par>
                        <p:par>
                          <p:cTn id="24" fill="hold">
                            <p:stCondLst>
                              <p:cond delay="2000"/>
                            </p:stCondLst>
                            <p:childTnLst>
                              <p:par>
                                <p:cTn id="25" presetID="16" presetClass="entr" presetSubtype="2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6" presetClass="entr" presetSubtype="21"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arn(inVertical)">
                                      <p:cBhvr>
                                        <p:cTn id="36" dur="500"/>
                                        <p:tgtEl>
                                          <p:spTgt spid="44"/>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1000"/>
                                        <p:tgtEl>
                                          <p:spTgt spid="45"/>
                                        </p:tgtEl>
                                      </p:cBhvr>
                                    </p:animEffect>
                                    <p:anim calcmode="lin" valueType="num">
                                      <p:cBhvr>
                                        <p:cTn id="40" dur="1000" fill="hold"/>
                                        <p:tgtEl>
                                          <p:spTgt spid="45"/>
                                        </p:tgtEl>
                                        <p:attrNameLst>
                                          <p:attrName>ppt_x</p:attrName>
                                        </p:attrNameLst>
                                      </p:cBhvr>
                                      <p:tavLst>
                                        <p:tav tm="0">
                                          <p:val>
                                            <p:strVal val="#ppt_x"/>
                                          </p:val>
                                        </p:tav>
                                        <p:tav tm="100000">
                                          <p:val>
                                            <p:strVal val="#ppt_x"/>
                                          </p:val>
                                        </p:tav>
                                      </p:tavLst>
                                    </p:anim>
                                    <p:anim calcmode="lin" valueType="num">
                                      <p:cBhvr>
                                        <p:cTn id="4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xit" presetSubtype="0" fill="hold" nodeType="clickEffect">
                                  <p:stCondLst>
                                    <p:cond delay="0"/>
                                  </p:stCondLst>
                                  <p:childTnLst>
                                    <p:animEffect transition="out" filter="fade">
                                      <p:cBhvr>
                                        <p:cTn id="45" dur="1000"/>
                                        <p:tgtEl>
                                          <p:spTgt spid="12"/>
                                        </p:tgtEl>
                                      </p:cBhvr>
                                    </p:animEffect>
                                    <p:anim calcmode="lin" valueType="num">
                                      <p:cBhvr>
                                        <p:cTn id="46" dur="1000"/>
                                        <p:tgtEl>
                                          <p:spTgt spid="12"/>
                                        </p:tgtEl>
                                        <p:attrNameLst>
                                          <p:attrName>ppt_x</p:attrName>
                                        </p:attrNameLst>
                                      </p:cBhvr>
                                      <p:tavLst>
                                        <p:tav tm="0">
                                          <p:val>
                                            <p:strVal val="ppt_x"/>
                                          </p:val>
                                        </p:tav>
                                        <p:tav tm="100000">
                                          <p:val>
                                            <p:strVal val="ppt_x"/>
                                          </p:val>
                                        </p:tav>
                                      </p:tavLst>
                                    </p:anim>
                                    <p:anim calcmode="lin" valueType="num">
                                      <p:cBhvr>
                                        <p:cTn id="47" dur="100" decel="100000"/>
                                        <p:tgtEl>
                                          <p:spTgt spid="12"/>
                                        </p:tgtEl>
                                        <p:attrNameLst>
                                          <p:attrName>ppt_y</p:attrName>
                                        </p:attrNameLst>
                                      </p:cBhvr>
                                      <p:tavLst>
                                        <p:tav tm="0">
                                          <p:val>
                                            <p:strVal val="ppt_y"/>
                                          </p:val>
                                        </p:tav>
                                        <p:tav tm="100000">
                                          <p:val>
                                            <p:strVal val="ppt_y-.03"/>
                                          </p:val>
                                        </p:tav>
                                      </p:tavLst>
                                    </p:anim>
                                    <p:anim calcmode="lin" valueType="num">
                                      <p:cBhvr>
                                        <p:cTn id="48" dur="900" accel="100000">
                                          <p:stCondLst>
                                            <p:cond delay="100"/>
                                          </p:stCondLst>
                                        </p:cTn>
                                        <p:tgtEl>
                                          <p:spTgt spid="12"/>
                                        </p:tgtEl>
                                        <p:attrNameLst>
                                          <p:attrName>ppt_y</p:attrName>
                                        </p:attrNameLst>
                                      </p:cBhvr>
                                      <p:tavLst>
                                        <p:tav tm="0">
                                          <p:val>
                                            <p:strVal val="ppt_y"/>
                                          </p:val>
                                        </p:tav>
                                        <p:tav tm="100000">
                                          <p:val>
                                            <p:strVal val="ppt_y+1"/>
                                          </p:val>
                                        </p:tav>
                                      </p:tavLst>
                                    </p:anim>
                                    <p:set>
                                      <p:cBhvr>
                                        <p:cTn id="49" dur="1" fill="hold">
                                          <p:stCondLst>
                                            <p:cond delay="999"/>
                                          </p:stCondLst>
                                        </p:cTn>
                                        <p:tgtEl>
                                          <p:spTgt spid="12"/>
                                        </p:tgtEl>
                                        <p:attrNameLst>
                                          <p:attrName>style.visibility</p:attrName>
                                        </p:attrNameLst>
                                      </p:cBhvr>
                                      <p:to>
                                        <p:strVal val="hidden"/>
                                      </p:to>
                                    </p:set>
                                  </p:childTnLst>
                                </p:cTn>
                              </p:par>
                              <p:par>
                                <p:cTn id="50" presetID="37" presetClass="exit" presetSubtype="0" fill="hold" grpId="1" nodeType="withEffect">
                                  <p:stCondLst>
                                    <p:cond delay="0"/>
                                  </p:stCondLst>
                                  <p:childTnLst>
                                    <p:animEffect transition="out" filter="fade">
                                      <p:cBhvr>
                                        <p:cTn id="51" dur="1000"/>
                                        <p:tgtEl>
                                          <p:spTgt spid="3"/>
                                        </p:tgtEl>
                                      </p:cBhvr>
                                    </p:animEffect>
                                    <p:anim calcmode="lin" valueType="num">
                                      <p:cBhvr>
                                        <p:cTn id="52" dur="1000"/>
                                        <p:tgtEl>
                                          <p:spTgt spid="3"/>
                                        </p:tgtEl>
                                        <p:attrNameLst>
                                          <p:attrName>ppt_x</p:attrName>
                                        </p:attrNameLst>
                                      </p:cBhvr>
                                      <p:tavLst>
                                        <p:tav tm="0">
                                          <p:val>
                                            <p:strVal val="ppt_x"/>
                                          </p:val>
                                        </p:tav>
                                        <p:tav tm="100000">
                                          <p:val>
                                            <p:strVal val="ppt_x"/>
                                          </p:val>
                                        </p:tav>
                                      </p:tavLst>
                                    </p:anim>
                                    <p:anim calcmode="lin" valueType="num">
                                      <p:cBhvr>
                                        <p:cTn id="53" dur="100" decel="100000"/>
                                        <p:tgtEl>
                                          <p:spTgt spid="3"/>
                                        </p:tgtEl>
                                        <p:attrNameLst>
                                          <p:attrName>ppt_y</p:attrName>
                                        </p:attrNameLst>
                                      </p:cBhvr>
                                      <p:tavLst>
                                        <p:tav tm="0">
                                          <p:val>
                                            <p:strVal val="ppt_y"/>
                                          </p:val>
                                        </p:tav>
                                        <p:tav tm="100000">
                                          <p:val>
                                            <p:strVal val="ppt_y-.03"/>
                                          </p:val>
                                        </p:tav>
                                      </p:tavLst>
                                    </p:anim>
                                    <p:anim calcmode="lin" valueType="num">
                                      <p:cBhvr>
                                        <p:cTn id="54" dur="900" accel="100000">
                                          <p:stCondLst>
                                            <p:cond delay="100"/>
                                          </p:stCondLst>
                                        </p:cTn>
                                        <p:tgtEl>
                                          <p:spTgt spid="3"/>
                                        </p:tgtEl>
                                        <p:attrNameLst>
                                          <p:attrName>ppt_y</p:attrName>
                                        </p:attrNameLst>
                                      </p:cBhvr>
                                      <p:tavLst>
                                        <p:tav tm="0">
                                          <p:val>
                                            <p:strVal val="ppt_y"/>
                                          </p:val>
                                        </p:tav>
                                        <p:tav tm="100000">
                                          <p:val>
                                            <p:strVal val="ppt_y+1"/>
                                          </p:val>
                                        </p:tav>
                                      </p:tavLst>
                                    </p:anim>
                                    <p:set>
                                      <p:cBhvr>
                                        <p:cTn id="55" dur="1" fill="hold">
                                          <p:stCondLst>
                                            <p:cond delay="999"/>
                                          </p:stCondLst>
                                        </p:cTn>
                                        <p:tgtEl>
                                          <p:spTgt spid="3"/>
                                        </p:tgtEl>
                                        <p:attrNameLst>
                                          <p:attrName>style.visibility</p:attrName>
                                        </p:attrNameLst>
                                      </p:cBhvr>
                                      <p:to>
                                        <p:strVal val="hidden"/>
                                      </p:to>
                                    </p:set>
                                  </p:childTnLst>
                                </p:cTn>
                              </p:par>
                              <p:par>
                                <p:cTn id="56" presetID="37" presetClass="exit" presetSubtype="0" fill="hold" nodeType="withEffect">
                                  <p:stCondLst>
                                    <p:cond delay="0"/>
                                  </p:stCondLst>
                                  <p:childTnLst>
                                    <p:animEffect transition="out" filter="fade">
                                      <p:cBhvr>
                                        <p:cTn id="57" dur="1000"/>
                                        <p:tgtEl>
                                          <p:spTgt spid="44"/>
                                        </p:tgtEl>
                                      </p:cBhvr>
                                    </p:animEffect>
                                    <p:anim calcmode="lin" valueType="num">
                                      <p:cBhvr>
                                        <p:cTn id="58" dur="1000"/>
                                        <p:tgtEl>
                                          <p:spTgt spid="44"/>
                                        </p:tgtEl>
                                        <p:attrNameLst>
                                          <p:attrName>ppt_x</p:attrName>
                                        </p:attrNameLst>
                                      </p:cBhvr>
                                      <p:tavLst>
                                        <p:tav tm="0">
                                          <p:val>
                                            <p:strVal val="ppt_x"/>
                                          </p:val>
                                        </p:tav>
                                        <p:tav tm="100000">
                                          <p:val>
                                            <p:strVal val="ppt_x"/>
                                          </p:val>
                                        </p:tav>
                                      </p:tavLst>
                                    </p:anim>
                                    <p:anim calcmode="lin" valueType="num">
                                      <p:cBhvr>
                                        <p:cTn id="59" dur="100" decel="100000"/>
                                        <p:tgtEl>
                                          <p:spTgt spid="44"/>
                                        </p:tgtEl>
                                        <p:attrNameLst>
                                          <p:attrName>ppt_y</p:attrName>
                                        </p:attrNameLst>
                                      </p:cBhvr>
                                      <p:tavLst>
                                        <p:tav tm="0">
                                          <p:val>
                                            <p:strVal val="ppt_y"/>
                                          </p:val>
                                        </p:tav>
                                        <p:tav tm="100000">
                                          <p:val>
                                            <p:strVal val="ppt_y-.03"/>
                                          </p:val>
                                        </p:tav>
                                      </p:tavLst>
                                    </p:anim>
                                    <p:anim calcmode="lin" valueType="num">
                                      <p:cBhvr>
                                        <p:cTn id="60" dur="900" accel="100000">
                                          <p:stCondLst>
                                            <p:cond delay="100"/>
                                          </p:stCondLst>
                                        </p:cTn>
                                        <p:tgtEl>
                                          <p:spTgt spid="44"/>
                                        </p:tgtEl>
                                        <p:attrNameLst>
                                          <p:attrName>ppt_y</p:attrName>
                                        </p:attrNameLst>
                                      </p:cBhvr>
                                      <p:tavLst>
                                        <p:tav tm="0">
                                          <p:val>
                                            <p:strVal val="ppt_y"/>
                                          </p:val>
                                        </p:tav>
                                        <p:tav tm="100000">
                                          <p:val>
                                            <p:strVal val="ppt_y+1"/>
                                          </p:val>
                                        </p:tav>
                                      </p:tavLst>
                                    </p:anim>
                                    <p:set>
                                      <p:cBhvr>
                                        <p:cTn id="61" dur="1" fill="hold">
                                          <p:stCondLst>
                                            <p:cond delay="999"/>
                                          </p:stCondLst>
                                        </p:cTn>
                                        <p:tgtEl>
                                          <p:spTgt spid="44"/>
                                        </p:tgtEl>
                                        <p:attrNameLst>
                                          <p:attrName>style.visibility</p:attrName>
                                        </p:attrNameLst>
                                      </p:cBhvr>
                                      <p:to>
                                        <p:strVal val="hidden"/>
                                      </p:to>
                                    </p:set>
                                  </p:childTnLst>
                                </p:cTn>
                              </p:par>
                              <p:par>
                                <p:cTn id="62" presetID="37" presetClass="exit" presetSubtype="0" fill="hold" grpId="1" nodeType="withEffect">
                                  <p:stCondLst>
                                    <p:cond delay="0"/>
                                  </p:stCondLst>
                                  <p:childTnLst>
                                    <p:animEffect transition="out" filter="fade">
                                      <p:cBhvr>
                                        <p:cTn id="63" dur="1000"/>
                                        <p:tgtEl>
                                          <p:spTgt spid="45"/>
                                        </p:tgtEl>
                                      </p:cBhvr>
                                    </p:animEffect>
                                    <p:anim calcmode="lin" valueType="num">
                                      <p:cBhvr>
                                        <p:cTn id="64" dur="1000"/>
                                        <p:tgtEl>
                                          <p:spTgt spid="45"/>
                                        </p:tgtEl>
                                        <p:attrNameLst>
                                          <p:attrName>ppt_x</p:attrName>
                                        </p:attrNameLst>
                                      </p:cBhvr>
                                      <p:tavLst>
                                        <p:tav tm="0">
                                          <p:val>
                                            <p:strVal val="ppt_x"/>
                                          </p:val>
                                        </p:tav>
                                        <p:tav tm="100000">
                                          <p:val>
                                            <p:strVal val="ppt_x"/>
                                          </p:val>
                                        </p:tav>
                                      </p:tavLst>
                                    </p:anim>
                                    <p:anim calcmode="lin" valueType="num">
                                      <p:cBhvr>
                                        <p:cTn id="65" dur="100" decel="100000"/>
                                        <p:tgtEl>
                                          <p:spTgt spid="45"/>
                                        </p:tgtEl>
                                        <p:attrNameLst>
                                          <p:attrName>ppt_y</p:attrName>
                                        </p:attrNameLst>
                                      </p:cBhvr>
                                      <p:tavLst>
                                        <p:tav tm="0">
                                          <p:val>
                                            <p:strVal val="ppt_y"/>
                                          </p:val>
                                        </p:tav>
                                        <p:tav tm="100000">
                                          <p:val>
                                            <p:strVal val="ppt_y-.03"/>
                                          </p:val>
                                        </p:tav>
                                      </p:tavLst>
                                    </p:anim>
                                    <p:anim calcmode="lin" valueType="num">
                                      <p:cBhvr>
                                        <p:cTn id="66" dur="900" accel="100000">
                                          <p:stCondLst>
                                            <p:cond delay="100"/>
                                          </p:stCondLst>
                                        </p:cTn>
                                        <p:tgtEl>
                                          <p:spTgt spid="45"/>
                                        </p:tgtEl>
                                        <p:attrNameLst>
                                          <p:attrName>ppt_y</p:attrName>
                                        </p:attrNameLst>
                                      </p:cBhvr>
                                      <p:tavLst>
                                        <p:tav tm="0">
                                          <p:val>
                                            <p:strVal val="ppt_y"/>
                                          </p:val>
                                        </p:tav>
                                        <p:tav tm="100000">
                                          <p:val>
                                            <p:strVal val="ppt_y+1"/>
                                          </p:val>
                                        </p:tav>
                                      </p:tavLst>
                                    </p:anim>
                                    <p:set>
                                      <p:cBhvr>
                                        <p:cTn id="67" dur="1" fill="hold">
                                          <p:stCondLst>
                                            <p:cond delay="999"/>
                                          </p:stCondLst>
                                        </p:cTn>
                                        <p:tgtEl>
                                          <p:spTgt spid="45"/>
                                        </p:tgtEl>
                                        <p:attrNameLst>
                                          <p:attrName>style.visibility</p:attrName>
                                        </p:attrNameLst>
                                      </p:cBhvr>
                                      <p:to>
                                        <p:strVal val="hidden"/>
                                      </p:to>
                                    </p:set>
                                  </p:childTnLst>
                                </p:cTn>
                              </p:par>
                            </p:childTnLst>
                          </p:cTn>
                        </p:par>
                        <p:par>
                          <p:cTn id="68" fill="hold">
                            <p:stCondLst>
                              <p:cond delay="1000"/>
                            </p:stCondLst>
                            <p:childTnLst>
                              <p:par>
                                <p:cTn id="69" presetID="16" presetClass="entr" presetSubtype="21"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barn(inVertical)">
                                      <p:cBhvr>
                                        <p:cTn id="71" dur="500"/>
                                        <p:tgtEl>
                                          <p:spTgt spid="35"/>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1000"/>
                                        <p:tgtEl>
                                          <p:spTgt spid="36"/>
                                        </p:tgtEl>
                                      </p:cBhvr>
                                    </p:animEffect>
                                    <p:anim calcmode="lin" valueType="num">
                                      <p:cBhvr>
                                        <p:cTn id="75" dur="1000" fill="hold"/>
                                        <p:tgtEl>
                                          <p:spTgt spid="36"/>
                                        </p:tgtEl>
                                        <p:attrNameLst>
                                          <p:attrName>ppt_x</p:attrName>
                                        </p:attrNameLst>
                                      </p:cBhvr>
                                      <p:tavLst>
                                        <p:tav tm="0">
                                          <p:val>
                                            <p:strVal val="#ppt_x"/>
                                          </p:val>
                                        </p:tav>
                                        <p:tav tm="100000">
                                          <p:val>
                                            <p:strVal val="#ppt_x"/>
                                          </p:val>
                                        </p:tav>
                                      </p:tavLst>
                                    </p:anim>
                                    <p:anim calcmode="lin" valueType="num">
                                      <p:cBhvr>
                                        <p:cTn id="76" dur="1000" fill="hold"/>
                                        <p:tgtEl>
                                          <p:spTgt spid="36"/>
                                        </p:tgtEl>
                                        <p:attrNameLst>
                                          <p:attrName>ppt_y</p:attrName>
                                        </p:attrNameLst>
                                      </p:cBhvr>
                                      <p:tavLst>
                                        <p:tav tm="0">
                                          <p:val>
                                            <p:strVal val="#ppt_y+.1"/>
                                          </p:val>
                                        </p:tav>
                                        <p:tav tm="100000">
                                          <p:val>
                                            <p:strVal val="#ppt_y"/>
                                          </p:val>
                                        </p:tav>
                                      </p:tavLst>
                                    </p:anim>
                                  </p:childTnLst>
                                </p:cTn>
                              </p:par>
                            </p:childTnLst>
                          </p:cTn>
                        </p:par>
                        <p:par>
                          <p:cTn id="77" fill="hold">
                            <p:stCondLst>
                              <p:cond delay="2000"/>
                            </p:stCondLst>
                            <p:childTnLst>
                              <p:par>
                                <p:cTn id="78" presetID="16" presetClass="entr" presetSubtype="21"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arn(inVertical)">
                                      <p:cBhvr>
                                        <p:cTn id="80" dur="500"/>
                                        <p:tgtEl>
                                          <p:spTgt spid="37"/>
                                        </p:tgtEl>
                                      </p:cBhvr>
                                    </p:animEffect>
                                  </p:childTnLst>
                                </p:cTn>
                              </p:par>
                              <p:par>
                                <p:cTn id="81" presetID="42"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1000"/>
                                        <p:tgtEl>
                                          <p:spTgt spid="38"/>
                                        </p:tgtEl>
                                      </p:cBhvr>
                                    </p:animEffect>
                                    <p:anim calcmode="lin" valueType="num">
                                      <p:cBhvr>
                                        <p:cTn id="84" dur="1000" fill="hold"/>
                                        <p:tgtEl>
                                          <p:spTgt spid="38"/>
                                        </p:tgtEl>
                                        <p:attrNameLst>
                                          <p:attrName>ppt_x</p:attrName>
                                        </p:attrNameLst>
                                      </p:cBhvr>
                                      <p:tavLst>
                                        <p:tav tm="0">
                                          <p:val>
                                            <p:strVal val="#ppt_x"/>
                                          </p:val>
                                        </p:tav>
                                        <p:tav tm="100000">
                                          <p:val>
                                            <p:strVal val="#ppt_x"/>
                                          </p:val>
                                        </p:tav>
                                      </p:tavLst>
                                    </p:anim>
                                    <p:anim calcmode="lin" valueType="num">
                                      <p:cBhvr>
                                        <p:cTn id="8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37" presetClass="exit" presetSubtype="0" fill="hold" nodeType="clickEffect">
                                  <p:stCondLst>
                                    <p:cond delay="0"/>
                                  </p:stCondLst>
                                  <p:childTnLst>
                                    <p:animEffect transition="out" filter="fade">
                                      <p:cBhvr>
                                        <p:cTn id="89" dur="1000"/>
                                        <p:tgtEl>
                                          <p:spTgt spid="35"/>
                                        </p:tgtEl>
                                      </p:cBhvr>
                                    </p:animEffect>
                                    <p:anim calcmode="lin" valueType="num">
                                      <p:cBhvr>
                                        <p:cTn id="90" dur="1000"/>
                                        <p:tgtEl>
                                          <p:spTgt spid="35"/>
                                        </p:tgtEl>
                                        <p:attrNameLst>
                                          <p:attrName>ppt_x</p:attrName>
                                        </p:attrNameLst>
                                      </p:cBhvr>
                                      <p:tavLst>
                                        <p:tav tm="0">
                                          <p:val>
                                            <p:strVal val="ppt_x"/>
                                          </p:val>
                                        </p:tav>
                                        <p:tav tm="100000">
                                          <p:val>
                                            <p:strVal val="ppt_x"/>
                                          </p:val>
                                        </p:tav>
                                      </p:tavLst>
                                    </p:anim>
                                    <p:anim calcmode="lin" valueType="num">
                                      <p:cBhvr>
                                        <p:cTn id="91" dur="100" decel="100000"/>
                                        <p:tgtEl>
                                          <p:spTgt spid="35"/>
                                        </p:tgtEl>
                                        <p:attrNameLst>
                                          <p:attrName>ppt_y</p:attrName>
                                        </p:attrNameLst>
                                      </p:cBhvr>
                                      <p:tavLst>
                                        <p:tav tm="0">
                                          <p:val>
                                            <p:strVal val="ppt_y"/>
                                          </p:val>
                                        </p:tav>
                                        <p:tav tm="100000">
                                          <p:val>
                                            <p:strVal val="ppt_y-.03"/>
                                          </p:val>
                                        </p:tav>
                                      </p:tavLst>
                                    </p:anim>
                                    <p:anim calcmode="lin" valueType="num">
                                      <p:cBhvr>
                                        <p:cTn id="92" dur="900" accel="100000">
                                          <p:stCondLst>
                                            <p:cond delay="100"/>
                                          </p:stCondLst>
                                        </p:cTn>
                                        <p:tgtEl>
                                          <p:spTgt spid="35"/>
                                        </p:tgtEl>
                                        <p:attrNameLst>
                                          <p:attrName>ppt_y</p:attrName>
                                        </p:attrNameLst>
                                      </p:cBhvr>
                                      <p:tavLst>
                                        <p:tav tm="0">
                                          <p:val>
                                            <p:strVal val="ppt_y"/>
                                          </p:val>
                                        </p:tav>
                                        <p:tav tm="100000">
                                          <p:val>
                                            <p:strVal val="ppt_y+1"/>
                                          </p:val>
                                        </p:tav>
                                      </p:tavLst>
                                    </p:anim>
                                    <p:set>
                                      <p:cBhvr>
                                        <p:cTn id="93" dur="1" fill="hold">
                                          <p:stCondLst>
                                            <p:cond delay="999"/>
                                          </p:stCondLst>
                                        </p:cTn>
                                        <p:tgtEl>
                                          <p:spTgt spid="35"/>
                                        </p:tgtEl>
                                        <p:attrNameLst>
                                          <p:attrName>style.visibility</p:attrName>
                                        </p:attrNameLst>
                                      </p:cBhvr>
                                      <p:to>
                                        <p:strVal val="hidden"/>
                                      </p:to>
                                    </p:set>
                                  </p:childTnLst>
                                </p:cTn>
                              </p:par>
                              <p:par>
                                <p:cTn id="94" presetID="37" presetClass="exit" presetSubtype="0" fill="hold" grpId="1" nodeType="withEffect">
                                  <p:stCondLst>
                                    <p:cond delay="0"/>
                                  </p:stCondLst>
                                  <p:childTnLst>
                                    <p:animEffect transition="out" filter="fade">
                                      <p:cBhvr>
                                        <p:cTn id="95" dur="1000"/>
                                        <p:tgtEl>
                                          <p:spTgt spid="36"/>
                                        </p:tgtEl>
                                      </p:cBhvr>
                                    </p:animEffect>
                                    <p:anim calcmode="lin" valueType="num">
                                      <p:cBhvr>
                                        <p:cTn id="96" dur="1000"/>
                                        <p:tgtEl>
                                          <p:spTgt spid="36"/>
                                        </p:tgtEl>
                                        <p:attrNameLst>
                                          <p:attrName>ppt_x</p:attrName>
                                        </p:attrNameLst>
                                      </p:cBhvr>
                                      <p:tavLst>
                                        <p:tav tm="0">
                                          <p:val>
                                            <p:strVal val="ppt_x"/>
                                          </p:val>
                                        </p:tav>
                                        <p:tav tm="100000">
                                          <p:val>
                                            <p:strVal val="ppt_x"/>
                                          </p:val>
                                        </p:tav>
                                      </p:tavLst>
                                    </p:anim>
                                    <p:anim calcmode="lin" valueType="num">
                                      <p:cBhvr>
                                        <p:cTn id="97" dur="100" decel="100000"/>
                                        <p:tgtEl>
                                          <p:spTgt spid="36"/>
                                        </p:tgtEl>
                                        <p:attrNameLst>
                                          <p:attrName>ppt_y</p:attrName>
                                        </p:attrNameLst>
                                      </p:cBhvr>
                                      <p:tavLst>
                                        <p:tav tm="0">
                                          <p:val>
                                            <p:strVal val="ppt_y"/>
                                          </p:val>
                                        </p:tav>
                                        <p:tav tm="100000">
                                          <p:val>
                                            <p:strVal val="ppt_y-.03"/>
                                          </p:val>
                                        </p:tav>
                                      </p:tavLst>
                                    </p:anim>
                                    <p:anim calcmode="lin" valueType="num">
                                      <p:cBhvr>
                                        <p:cTn id="98" dur="900" accel="100000">
                                          <p:stCondLst>
                                            <p:cond delay="100"/>
                                          </p:stCondLst>
                                        </p:cTn>
                                        <p:tgtEl>
                                          <p:spTgt spid="36"/>
                                        </p:tgtEl>
                                        <p:attrNameLst>
                                          <p:attrName>ppt_y</p:attrName>
                                        </p:attrNameLst>
                                      </p:cBhvr>
                                      <p:tavLst>
                                        <p:tav tm="0">
                                          <p:val>
                                            <p:strVal val="ppt_y"/>
                                          </p:val>
                                        </p:tav>
                                        <p:tav tm="100000">
                                          <p:val>
                                            <p:strVal val="ppt_y+1"/>
                                          </p:val>
                                        </p:tav>
                                      </p:tavLst>
                                    </p:anim>
                                    <p:set>
                                      <p:cBhvr>
                                        <p:cTn id="99" dur="1" fill="hold">
                                          <p:stCondLst>
                                            <p:cond delay="999"/>
                                          </p:stCondLst>
                                        </p:cTn>
                                        <p:tgtEl>
                                          <p:spTgt spid="36"/>
                                        </p:tgtEl>
                                        <p:attrNameLst>
                                          <p:attrName>style.visibility</p:attrName>
                                        </p:attrNameLst>
                                      </p:cBhvr>
                                      <p:to>
                                        <p:strVal val="hidden"/>
                                      </p:to>
                                    </p:set>
                                  </p:childTnLst>
                                </p:cTn>
                              </p:par>
                              <p:par>
                                <p:cTn id="100" presetID="37" presetClass="exit" presetSubtype="0" fill="hold" nodeType="withEffect">
                                  <p:stCondLst>
                                    <p:cond delay="0"/>
                                  </p:stCondLst>
                                  <p:childTnLst>
                                    <p:animEffect transition="out" filter="fade">
                                      <p:cBhvr>
                                        <p:cTn id="101" dur="1000"/>
                                        <p:tgtEl>
                                          <p:spTgt spid="37"/>
                                        </p:tgtEl>
                                      </p:cBhvr>
                                    </p:animEffect>
                                    <p:anim calcmode="lin" valueType="num">
                                      <p:cBhvr>
                                        <p:cTn id="102" dur="1000"/>
                                        <p:tgtEl>
                                          <p:spTgt spid="37"/>
                                        </p:tgtEl>
                                        <p:attrNameLst>
                                          <p:attrName>ppt_x</p:attrName>
                                        </p:attrNameLst>
                                      </p:cBhvr>
                                      <p:tavLst>
                                        <p:tav tm="0">
                                          <p:val>
                                            <p:strVal val="ppt_x"/>
                                          </p:val>
                                        </p:tav>
                                        <p:tav tm="100000">
                                          <p:val>
                                            <p:strVal val="ppt_x"/>
                                          </p:val>
                                        </p:tav>
                                      </p:tavLst>
                                    </p:anim>
                                    <p:anim calcmode="lin" valueType="num">
                                      <p:cBhvr>
                                        <p:cTn id="103" dur="100" decel="100000"/>
                                        <p:tgtEl>
                                          <p:spTgt spid="37"/>
                                        </p:tgtEl>
                                        <p:attrNameLst>
                                          <p:attrName>ppt_y</p:attrName>
                                        </p:attrNameLst>
                                      </p:cBhvr>
                                      <p:tavLst>
                                        <p:tav tm="0">
                                          <p:val>
                                            <p:strVal val="ppt_y"/>
                                          </p:val>
                                        </p:tav>
                                        <p:tav tm="100000">
                                          <p:val>
                                            <p:strVal val="ppt_y-.03"/>
                                          </p:val>
                                        </p:tav>
                                      </p:tavLst>
                                    </p:anim>
                                    <p:anim calcmode="lin" valueType="num">
                                      <p:cBhvr>
                                        <p:cTn id="104" dur="900" accel="100000">
                                          <p:stCondLst>
                                            <p:cond delay="100"/>
                                          </p:stCondLst>
                                        </p:cTn>
                                        <p:tgtEl>
                                          <p:spTgt spid="37"/>
                                        </p:tgtEl>
                                        <p:attrNameLst>
                                          <p:attrName>ppt_y</p:attrName>
                                        </p:attrNameLst>
                                      </p:cBhvr>
                                      <p:tavLst>
                                        <p:tav tm="0">
                                          <p:val>
                                            <p:strVal val="ppt_y"/>
                                          </p:val>
                                        </p:tav>
                                        <p:tav tm="100000">
                                          <p:val>
                                            <p:strVal val="ppt_y+1"/>
                                          </p:val>
                                        </p:tav>
                                      </p:tavLst>
                                    </p:anim>
                                    <p:set>
                                      <p:cBhvr>
                                        <p:cTn id="105" dur="1" fill="hold">
                                          <p:stCondLst>
                                            <p:cond delay="999"/>
                                          </p:stCondLst>
                                        </p:cTn>
                                        <p:tgtEl>
                                          <p:spTgt spid="37"/>
                                        </p:tgtEl>
                                        <p:attrNameLst>
                                          <p:attrName>style.visibility</p:attrName>
                                        </p:attrNameLst>
                                      </p:cBhvr>
                                      <p:to>
                                        <p:strVal val="hidden"/>
                                      </p:to>
                                    </p:set>
                                  </p:childTnLst>
                                </p:cTn>
                              </p:par>
                              <p:par>
                                <p:cTn id="106" presetID="37" presetClass="exit" presetSubtype="0" fill="hold" grpId="1" nodeType="withEffect">
                                  <p:stCondLst>
                                    <p:cond delay="0"/>
                                  </p:stCondLst>
                                  <p:childTnLst>
                                    <p:animEffect transition="out" filter="fade">
                                      <p:cBhvr>
                                        <p:cTn id="107" dur="1000"/>
                                        <p:tgtEl>
                                          <p:spTgt spid="38"/>
                                        </p:tgtEl>
                                      </p:cBhvr>
                                    </p:animEffect>
                                    <p:anim calcmode="lin" valueType="num">
                                      <p:cBhvr>
                                        <p:cTn id="108" dur="1000"/>
                                        <p:tgtEl>
                                          <p:spTgt spid="38"/>
                                        </p:tgtEl>
                                        <p:attrNameLst>
                                          <p:attrName>ppt_x</p:attrName>
                                        </p:attrNameLst>
                                      </p:cBhvr>
                                      <p:tavLst>
                                        <p:tav tm="0">
                                          <p:val>
                                            <p:strVal val="ppt_x"/>
                                          </p:val>
                                        </p:tav>
                                        <p:tav tm="100000">
                                          <p:val>
                                            <p:strVal val="ppt_x"/>
                                          </p:val>
                                        </p:tav>
                                      </p:tavLst>
                                    </p:anim>
                                    <p:anim calcmode="lin" valueType="num">
                                      <p:cBhvr>
                                        <p:cTn id="109" dur="100" decel="100000"/>
                                        <p:tgtEl>
                                          <p:spTgt spid="38"/>
                                        </p:tgtEl>
                                        <p:attrNameLst>
                                          <p:attrName>ppt_y</p:attrName>
                                        </p:attrNameLst>
                                      </p:cBhvr>
                                      <p:tavLst>
                                        <p:tav tm="0">
                                          <p:val>
                                            <p:strVal val="ppt_y"/>
                                          </p:val>
                                        </p:tav>
                                        <p:tav tm="100000">
                                          <p:val>
                                            <p:strVal val="ppt_y-.03"/>
                                          </p:val>
                                        </p:tav>
                                      </p:tavLst>
                                    </p:anim>
                                    <p:anim calcmode="lin" valueType="num">
                                      <p:cBhvr>
                                        <p:cTn id="110" dur="900" accel="100000">
                                          <p:stCondLst>
                                            <p:cond delay="100"/>
                                          </p:stCondLst>
                                        </p:cTn>
                                        <p:tgtEl>
                                          <p:spTgt spid="38"/>
                                        </p:tgtEl>
                                        <p:attrNameLst>
                                          <p:attrName>ppt_y</p:attrName>
                                        </p:attrNameLst>
                                      </p:cBhvr>
                                      <p:tavLst>
                                        <p:tav tm="0">
                                          <p:val>
                                            <p:strVal val="ppt_y"/>
                                          </p:val>
                                        </p:tav>
                                        <p:tav tm="100000">
                                          <p:val>
                                            <p:strVal val="ppt_y+1"/>
                                          </p:val>
                                        </p:tav>
                                      </p:tavLst>
                                    </p:anim>
                                    <p:set>
                                      <p:cBhvr>
                                        <p:cTn id="111" dur="1" fill="hold">
                                          <p:stCondLst>
                                            <p:cond delay="999"/>
                                          </p:stCondLst>
                                        </p:cTn>
                                        <p:tgtEl>
                                          <p:spTgt spid="38"/>
                                        </p:tgtEl>
                                        <p:attrNameLst>
                                          <p:attrName>style.visibility</p:attrName>
                                        </p:attrNameLst>
                                      </p:cBhvr>
                                      <p:to>
                                        <p:strVal val="hidden"/>
                                      </p:to>
                                    </p:set>
                                  </p:childTnLst>
                                </p:cTn>
                              </p:par>
                            </p:childTnLst>
                          </p:cTn>
                        </p:par>
                        <p:par>
                          <p:cTn id="112" fill="hold">
                            <p:stCondLst>
                              <p:cond delay="1000"/>
                            </p:stCondLst>
                            <p:childTnLst>
                              <p:par>
                                <p:cTn id="113" presetID="16" presetClass="entr" presetSubtype="21" fill="hold" nodeType="after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barn(inVertical)">
                                      <p:cBhvr>
                                        <p:cTn id="115" dur="500"/>
                                        <p:tgtEl>
                                          <p:spTgt spid="39"/>
                                        </p:tgtEl>
                                      </p:cBhvr>
                                    </p:animEffect>
                                  </p:childTnLst>
                                </p:cTn>
                              </p:par>
                              <p:par>
                                <p:cTn id="116" presetID="42" presetClass="entr" presetSubtype="0" fill="hold" grpId="0" nodeType="with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1000"/>
                                        <p:tgtEl>
                                          <p:spTgt spid="40"/>
                                        </p:tgtEl>
                                      </p:cBhvr>
                                    </p:animEffect>
                                    <p:anim calcmode="lin" valueType="num">
                                      <p:cBhvr>
                                        <p:cTn id="119" dur="1000" fill="hold"/>
                                        <p:tgtEl>
                                          <p:spTgt spid="40"/>
                                        </p:tgtEl>
                                        <p:attrNameLst>
                                          <p:attrName>ppt_x</p:attrName>
                                        </p:attrNameLst>
                                      </p:cBhvr>
                                      <p:tavLst>
                                        <p:tav tm="0">
                                          <p:val>
                                            <p:strVal val="#ppt_x"/>
                                          </p:val>
                                        </p:tav>
                                        <p:tav tm="100000">
                                          <p:val>
                                            <p:strVal val="#ppt_x"/>
                                          </p:val>
                                        </p:tav>
                                      </p:tavLst>
                                    </p:anim>
                                    <p:anim calcmode="lin" valueType="num">
                                      <p:cBhvr>
                                        <p:cTn id="120" dur="1000" fill="hold"/>
                                        <p:tgtEl>
                                          <p:spTgt spid="40"/>
                                        </p:tgtEl>
                                        <p:attrNameLst>
                                          <p:attrName>ppt_y</p:attrName>
                                        </p:attrNameLst>
                                      </p:cBhvr>
                                      <p:tavLst>
                                        <p:tav tm="0">
                                          <p:val>
                                            <p:strVal val="#ppt_y+.1"/>
                                          </p:val>
                                        </p:tav>
                                        <p:tav tm="100000">
                                          <p:val>
                                            <p:strVal val="#ppt_y"/>
                                          </p:val>
                                        </p:tav>
                                      </p:tavLst>
                                    </p:anim>
                                  </p:childTnLst>
                                </p:cTn>
                              </p:par>
                              <p:par>
                                <p:cTn id="121" presetID="16" presetClass="entr" presetSubtype="21" fill="hold" nodeType="withEffect">
                                  <p:stCondLst>
                                    <p:cond delay="0"/>
                                  </p:stCondLst>
                                  <p:childTnLst>
                                    <p:set>
                                      <p:cBhvr>
                                        <p:cTn id="122" dur="1" fill="hold">
                                          <p:stCondLst>
                                            <p:cond delay="0"/>
                                          </p:stCondLst>
                                        </p:cTn>
                                        <p:tgtEl>
                                          <p:spTgt spid="66"/>
                                        </p:tgtEl>
                                        <p:attrNameLst>
                                          <p:attrName>style.visibility</p:attrName>
                                        </p:attrNameLst>
                                      </p:cBhvr>
                                      <p:to>
                                        <p:strVal val="visible"/>
                                      </p:to>
                                    </p:set>
                                    <p:animEffect transition="in" filter="barn(inVertical)">
                                      <p:cBhvr>
                                        <p:cTn id="123" dur="500"/>
                                        <p:tgtEl>
                                          <p:spTgt spid="66"/>
                                        </p:tgtEl>
                                      </p:cBhvr>
                                    </p:animEffect>
                                  </p:childTnLst>
                                </p:cTn>
                              </p:par>
                              <p:par>
                                <p:cTn id="124" presetID="42" presetClass="entr" presetSubtype="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fade">
                                      <p:cBhvr>
                                        <p:cTn id="126" dur="1000"/>
                                        <p:tgtEl>
                                          <p:spTgt spid="42"/>
                                        </p:tgtEl>
                                      </p:cBhvr>
                                    </p:animEffect>
                                    <p:anim calcmode="lin" valueType="num">
                                      <p:cBhvr>
                                        <p:cTn id="127" dur="1000" fill="hold"/>
                                        <p:tgtEl>
                                          <p:spTgt spid="42"/>
                                        </p:tgtEl>
                                        <p:attrNameLst>
                                          <p:attrName>ppt_x</p:attrName>
                                        </p:attrNameLst>
                                      </p:cBhvr>
                                      <p:tavLst>
                                        <p:tav tm="0">
                                          <p:val>
                                            <p:strVal val="#ppt_x"/>
                                          </p:val>
                                        </p:tav>
                                        <p:tav tm="100000">
                                          <p:val>
                                            <p:strVal val="#ppt_x"/>
                                          </p:val>
                                        </p:tav>
                                      </p:tavLst>
                                    </p:anim>
                                    <p:anim calcmode="lin" valueType="num">
                                      <p:cBhvr>
                                        <p:cTn id="12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37" presetClass="exit" presetSubtype="0" fill="hold" nodeType="clickEffect">
                                  <p:stCondLst>
                                    <p:cond delay="0"/>
                                  </p:stCondLst>
                                  <p:childTnLst>
                                    <p:animEffect transition="out" filter="fade">
                                      <p:cBhvr>
                                        <p:cTn id="132" dur="1000"/>
                                        <p:tgtEl>
                                          <p:spTgt spid="39"/>
                                        </p:tgtEl>
                                      </p:cBhvr>
                                    </p:animEffect>
                                    <p:anim calcmode="lin" valueType="num">
                                      <p:cBhvr>
                                        <p:cTn id="133" dur="1000"/>
                                        <p:tgtEl>
                                          <p:spTgt spid="39"/>
                                        </p:tgtEl>
                                        <p:attrNameLst>
                                          <p:attrName>ppt_x</p:attrName>
                                        </p:attrNameLst>
                                      </p:cBhvr>
                                      <p:tavLst>
                                        <p:tav tm="0">
                                          <p:val>
                                            <p:strVal val="ppt_x"/>
                                          </p:val>
                                        </p:tav>
                                        <p:tav tm="100000">
                                          <p:val>
                                            <p:strVal val="ppt_x"/>
                                          </p:val>
                                        </p:tav>
                                      </p:tavLst>
                                    </p:anim>
                                    <p:anim calcmode="lin" valueType="num">
                                      <p:cBhvr>
                                        <p:cTn id="134" dur="100" decel="100000"/>
                                        <p:tgtEl>
                                          <p:spTgt spid="39"/>
                                        </p:tgtEl>
                                        <p:attrNameLst>
                                          <p:attrName>ppt_y</p:attrName>
                                        </p:attrNameLst>
                                      </p:cBhvr>
                                      <p:tavLst>
                                        <p:tav tm="0">
                                          <p:val>
                                            <p:strVal val="ppt_y"/>
                                          </p:val>
                                        </p:tav>
                                        <p:tav tm="100000">
                                          <p:val>
                                            <p:strVal val="ppt_y-.03"/>
                                          </p:val>
                                        </p:tav>
                                      </p:tavLst>
                                    </p:anim>
                                    <p:anim calcmode="lin" valueType="num">
                                      <p:cBhvr>
                                        <p:cTn id="135" dur="900" accel="100000">
                                          <p:stCondLst>
                                            <p:cond delay="100"/>
                                          </p:stCondLst>
                                        </p:cTn>
                                        <p:tgtEl>
                                          <p:spTgt spid="39"/>
                                        </p:tgtEl>
                                        <p:attrNameLst>
                                          <p:attrName>ppt_y</p:attrName>
                                        </p:attrNameLst>
                                      </p:cBhvr>
                                      <p:tavLst>
                                        <p:tav tm="0">
                                          <p:val>
                                            <p:strVal val="ppt_y"/>
                                          </p:val>
                                        </p:tav>
                                        <p:tav tm="100000">
                                          <p:val>
                                            <p:strVal val="ppt_y+1"/>
                                          </p:val>
                                        </p:tav>
                                      </p:tavLst>
                                    </p:anim>
                                    <p:set>
                                      <p:cBhvr>
                                        <p:cTn id="136" dur="1" fill="hold">
                                          <p:stCondLst>
                                            <p:cond delay="999"/>
                                          </p:stCondLst>
                                        </p:cTn>
                                        <p:tgtEl>
                                          <p:spTgt spid="39"/>
                                        </p:tgtEl>
                                        <p:attrNameLst>
                                          <p:attrName>style.visibility</p:attrName>
                                        </p:attrNameLst>
                                      </p:cBhvr>
                                      <p:to>
                                        <p:strVal val="hidden"/>
                                      </p:to>
                                    </p:set>
                                  </p:childTnLst>
                                </p:cTn>
                              </p:par>
                              <p:par>
                                <p:cTn id="137" presetID="37" presetClass="exit" presetSubtype="0" fill="hold" grpId="1" nodeType="withEffect">
                                  <p:stCondLst>
                                    <p:cond delay="0"/>
                                  </p:stCondLst>
                                  <p:childTnLst>
                                    <p:animEffect transition="out" filter="fade">
                                      <p:cBhvr>
                                        <p:cTn id="138" dur="1000"/>
                                        <p:tgtEl>
                                          <p:spTgt spid="40"/>
                                        </p:tgtEl>
                                      </p:cBhvr>
                                    </p:animEffect>
                                    <p:anim calcmode="lin" valueType="num">
                                      <p:cBhvr>
                                        <p:cTn id="139" dur="1000"/>
                                        <p:tgtEl>
                                          <p:spTgt spid="40"/>
                                        </p:tgtEl>
                                        <p:attrNameLst>
                                          <p:attrName>ppt_x</p:attrName>
                                        </p:attrNameLst>
                                      </p:cBhvr>
                                      <p:tavLst>
                                        <p:tav tm="0">
                                          <p:val>
                                            <p:strVal val="ppt_x"/>
                                          </p:val>
                                        </p:tav>
                                        <p:tav tm="100000">
                                          <p:val>
                                            <p:strVal val="ppt_x"/>
                                          </p:val>
                                        </p:tav>
                                      </p:tavLst>
                                    </p:anim>
                                    <p:anim calcmode="lin" valueType="num">
                                      <p:cBhvr>
                                        <p:cTn id="140" dur="100" decel="100000"/>
                                        <p:tgtEl>
                                          <p:spTgt spid="40"/>
                                        </p:tgtEl>
                                        <p:attrNameLst>
                                          <p:attrName>ppt_y</p:attrName>
                                        </p:attrNameLst>
                                      </p:cBhvr>
                                      <p:tavLst>
                                        <p:tav tm="0">
                                          <p:val>
                                            <p:strVal val="ppt_y"/>
                                          </p:val>
                                        </p:tav>
                                        <p:tav tm="100000">
                                          <p:val>
                                            <p:strVal val="ppt_y-.03"/>
                                          </p:val>
                                        </p:tav>
                                      </p:tavLst>
                                    </p:anim>
                                    <p:anim calcmode="lin" valueType="num">
                                      <p:cBhvr>
                                        <p:cTn id="141" dur="900" accel="100000">
                                          <p:stCondLst>
                                            <p:cond delay="100"/>
                                          </p:stCondLst>
                                        </p:cTn>
                                        <p:tgtEl>
                                          <p:spTgt spid="40"/>
                                        </p:tgtEl>
                                        <p:attrNameLst>
                                          <p:attrName>ppt_y</p:attrName>
                                        </p:attrNameLst>
                                      </p:cBhvr>
                                      <p:tavLst>
                                        <p:tav tm="0">
                                          <p:val>
                                            <p:strVal val="ppt_y"/>
                                          </p:val>
                                        </p:tav>
                                        <p:tav tm="100000">
                                          <p:val>
                                            <p:strVal val="ppt_y+1"/>
                                          </p:val>
                                        </p:tav>
                                      </p:tavLst>
                                    </p:anim>
                                    <p:set>
                                      <p:cBhvr>
                                        <p:cTn id="142" dur="1" fill="hold">
                                          <p:stCondLst>
                                            <p:cond delay="999"/>
                                          </p:stCondLst>
                                        </p:cTn>
                                        <p:tgtEl>
                                          <p:spTgt spid="40"/>
                                        </p:tgtEl>
                                        <p:attrNameLst>
                                          <p:attrName>style.visibility</p:attrName>
                                        </p:attrNameLst>
                                      </p:cBhvr>
                                      <p:to>
                                        <p:strVal val="hidden"/>
                                      </p:to>
                                    </p:set>
                                  </p:childTnLst>
                                </p:cTn>
                              </p:par>
                              <p:par>
                                <p:cTn id="143" presetID="37" presetClass="exit" presetSubtype="0" fill="hold" grpId="1" nodeType="withEffect">
                                  <p:stCondLst>
                                    <p:cond delay="0"/>
                                  </p:stCondLst>
                                  <p:childTnLst>
                                    <p:animEffect transition="out" filter="fade">
                                      <p:cBhvr>
                                        <p:cTn id="144" dur="1000"/>
                                        <p:tgtEl>
                                          <p:spTgt spid="42"/>
                                        </p:tgtEl>
                                      </p:cBhvr>
                                    </p:animEffect>
                                    <p:anim calcmode="lin" valueType="num">
                                      <p:cBhvr>
                                        <p:cTn id="145" dur="1000"/>
                                        <p:tgtEl>
                                          <p:spTgt spid="42"/>
                                        </p:tgtEl>
                                        <p:attrNameLst>
                                          <p:attrName>ppt_x</p:attrName>
                                        </p:attrNameLst>
                                      </p:cBhvr>
                                      <p:tavLst>
                                        <p:tav tm="0">
                                          <p:val>
                                            <p:strVal val="ppt_x"/>
                                          </p:val>
                                        </p:tav>
                                        <p:tav tm="100000">
                                          <p:val>
                                            <p:strVal val="ppt_x"/>
                                          </p:val>
                                        </p:tav>
                                      </p:tavLst>
                                    </p:anim>
                                    <p:anim calcmode="lin" valueType="num">
                                      <p:cBhvr>
                                        <p:cTn id="146" dur="100" decel="100000"/>
                                        <p:tgtEl>
                                          <p:spTgt spid="42"/>
                                        </p:tgtEl>
                                        <p:attrNameLst>
                                          <p:attrName>ppt_y</p:attrName>
                                        </p:attrNameLst>
                                      </p:cBhvr>
                                      <p:tavLst>
                                        <p:tav tm="0">
                                          <p:val>
                                            <p:strVal val="ppt_y"/>
                                          </p:val>
                                        </p:tav>
                                        <p:tav tm="100000">
                                          <p:val>
                                            <p:strVal val="ppt_y-.03"/>
                                          </p:val>
                                        </p:tav>
                                      </p:tavLst>
                                    </p:anim>
                                    <p:anim calcmode="lin" valueType="num">
                                      <p:cBhvr>
                                        <p:cTn id="147" dur="900" accel="100000">
                                          <p:stCondLst>
                                            <p:cond delay="100"/>
                                          </p:stCondLst>
                                        </p:cTn>
                                        <p:tgtEl>
                                          <p:spTgt spid="42"/>
                                        </p:tgtEl>
                                        <p:attrNameLst>
                                          <p:attrName>ppt_y</p:attrName>
                                        </p:attrNameLst>
                                      </p:cBhvr>
                                      <p:tavLst>
                                        <p:tav tm="0">
                                          <p:val>
                                            <p:strVal val="ppt_y"/>
                                          </p:val>
                                        </p:tav>
                                        <p:tav tm="100000">
                                          <p:val>
                                            <p:strVal val="ppt_y+1"/>
                                          </p:val>
                                        </p:tav>
                                      </p:tavLst>
                                    </p:anim>
                                    <p:set>
                                      <p:cBhvr>
                                        <p:cTn id="148" dur="1" fill="hold">
                                          <p:stCondLst>
                                            <p:cond delay="999"/>
                                          </p:stCondLst>
                                        </p:cTn>
                                        <p:tgtEl>
                                          <p:spTgt spid="42"/>
                                        </p:tgtEl>
                                        <p:attrNameLst>
                                          <p:attrName>style.visibility</p:attrName>
                                        </p:attrNameLst>
                                      </p:cBhvr>
                                      <p:to>
                                        <p:strVal val="hidden"/>
                                      </p:to>
                                    </p:set>
                                  </p:childTnLst>
                                </p:cTn>
                              </p:par>
                              <p:par>
                                <p:cTn id="149" presetID="37" presetClass="exit" presetSubtype="0" fill="hold" nodeType="withEffect">
                                  <p:stCondLst>
                                    <p:cond delay="0"/>
                                  </p:stCondLst>
                                  <p:childTnLst>
                                    <p:animEffect transition="out" filter="fade">
                                      <p:cBhvr>
                                        <p:cTn id="150" dur="1000"/>
                                        <p:tgtEl>
                                          <p:spTgt spid="66"/>
                                        </p:tgtEl>
                                      </p:cBhvr>
                                    </p:animEffect>
                                    <p:anim calcmode="lin" valueType="num">
                                      <p:cBhvr>
                                        <p:cTn id="151" dur="1000"/>
                                        <p:tgtEl>
                                          <p:spTgt spid="66"/>
                                        </p:tgtEl>
                                        <p:attrNameLst>
                                          <p:attrName>ppt_x</p:attrName>
                                        </p:attrNameLst>
                                      </p:cBhvr>
                                      <p:tavLst>
                                        <p:tav tm="0">
                                          <p:val>
                                            <p:strVal val="ppt_x"/>
                                          </p:val>
                                        </p:tav>
                                        <p:tav tm="100000">
                                          <p:val>
                                            <p:strVal val="ppt_x"/>
                                          </p:val>
                                        </p:tav>
                                      </p:tavLst>
                                    </p:anim>
                                    <p:anim calcmode="lin" valueType="num">
                                      <p:cBhvr>
                                        <p:cTn id="152" dur="100" decel="100000"/>
                                        <p:tgtEl>
                                          <p:spTgt spid="66"/>
                                        </p:tgtEl>
                                        <p:attrNameLst>
                                          <p:attrName>ppt_y</p:attrName>
                                        </p:attrNameLst>
                                      </p:cBhvr>
                                      <p:tavLst>
                                        <p:tav tm="0">
                                          <p:val>
                                            <p:strVal val="ppt_y"/>
                                          </p:val>
                                        </p:tav>
                                        <p:tav tm="100000">
                                          <p:val>
                                            <p:strVal val="ppt_y-.03"/>
                                          </p:val>
                                        </p:tav>
                                      </p:tavLst>
                                    </p:anim>
                                    <p:anim calcmode="lin" valueType="num">
                                      <p:cBhvr>
                                        <p:cTn id="153" dur="900" accel="100000">
                                          <p:stCondLst>
                                            <p:cond delay="100"/>
                                          </p:stCondLst>
                                        </p:cTn>
                                        <p:tgtEl>
                                          <p:spTgt spid="66"/>
                                        </p:tgtEl>
                                        <p:attrNameLst>
                                          <p:attrName>ppt_y</p:attrName>
                                        </p:attrNameLst>
                                      </p:cBhvr>
                                      <p:tavLst>
                                        <p:tav tm="0">
                                          <p:val>
                                            <p:strVal val="ppt_y"/>
                                          </p:val>
                                        </p:tav>
                                        <p:tav tm="100000">
                                          <p:val>
                                            <p:strVal val="ppt_y+1"/>
                                          </p:val>
                                        </p:tav>
                                      </p:tavLst>
                                    </p:anim>
                                    <p:set>
                                      <p:cBhvr>
                                        <p:cTn id="154" dur="1" fill="hold">
                                          <p:stCondLst>
                                            <p:cond delay="999"/>
                                          </p:stCondLst>
                                        </p:cTn>
                                        <p:tgtEl>
                                          <p:spTgt spid="66"/>
                                        </p:tgtEl>
                                        <p:attrNameLst>
                                          <p:attrName>style.visibility</p:attrName>
                                        </p:attrNameLst>
                                      </p:cBhvr>
                                      <p:to>
                                        <p:strVal val="hidden"/>
                                      </p:to>
                                    </p:set>
                                  </p:childTnLst>
                                </p:cTn>
                              </p:par>
                            </p:childTnLst>
                          </p:cTn>
                        </p:par>
                        <p:par>
                          <p:cTn id="155" fill="hold">
                            <p:stCondLst>
                              <p:cond delay="1000"/>
                            </p:stCondLst>
                            <p:childTnLst>
                              <p:par>
                                <p:cTn id="156" presetID="16" presetClass="entr" presetSubtype="21" fill="hold" nodeType="after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barn(inVertical)">
                                      <p:cBhvr>
                                        <p:cTn id="158" dur="500"/>
                                        <p:tgtEl>
                                          <p:spTgt spid="46"/>
                                        </p:tgtEl>
                                      </p:cBhvr>
                                    </p:animEffect>
                                  </p:childTnLst>
                                </p:cTn>
                              </p:par>
                            </p:childTnLst>
                          </p:cTn>
                        </p:par>
                        <p:par>
                          <p:cTn id="159" fill="hold">
                            <p:stCondLst>
                              <p:cond delay="1500"/>
                            </p:stCondLst>
                            <p:childTnLst>
                              <p:par>
                                <p:cTn id="160" presetID="16" presetClass="entr" presetSubtype="21" fill="hold" nodeType="after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barn(inVertical)">
                                      <p:cBhvr>
                                        <p:cTn id="162" dur="500"/>
                                        <p:tgtEl>
                                          <p:spTgt spid="43"/>
                                        </p:tgtEl>
                                      </p:cBhvr>
                                    </p:animEffect>
                                  </p:childTnLst>
                                </p:cTn>
                              </p:par>
                              <p:par>
                                <p:cTn id="163" presetID="42" presetClass="entr" presetSubtype="0" fill="hold" grpId="0" nodeType="withEffect">
                                  <p:stCondLst>
                                    <p:cond delay="0"/>
                                  </p:stCondLst>
                                  <p:childTnLst>
                                    <p:set>
                                      <p:cBhvr>
                                        <p:cTn id="164" dur="1" fill="hold">
                                          <p:stCondLst>
                                            <p:cond delay="0"/>
                                          </p:stCondLst>
                                        </p:cTn>
                                        <p:tgtEl>
                                          <p:spTgt spid="47"/>
                                        </p:tgtEl>
                                        <p:attrNameLst>
                                          <p:attrName>style.visibility</p:attrName>
                                        </p:attrNameLst>
                                      </p:cBhvr>
                                      <p:to>
                                        <p:strVal val="visible"/>
                                      </p:to>
                                    </p:set>
                                    <p:animEffect transition="in" filter="fade">
                                      <p:cBhvr>
                                        <p:cTn id="165" dur="1000"/>
                                        <p:tgtEl>
                                          <p:spTgt spid="47"/>
                                        </p:tgtEl>
                                      </p:cBhvr>
                                    </p:animEffect>
                                    <p:anim calcmode="lin" valueType="num">
                                      <p:cBhvr>
                                        <p:cTn id="166" dur="1000" fill="hold"/>
                                        <p:tgtEl>
                                          <p:spTgt spid="47"/>
                                        </p:tgtEl>
                                        <p:attrNameLst>
                                          <p:attrName>ppt_x</p:attrName>
                                        </p:attrNameLst>
                                      </p:cBhvr>
                                      <p:tavLst>
                                        <p:tav tm="0">
                                          <p:val>
                                            <p:strVal val="#ppt_x"/>
                                          </p:val>
                                        </p:tav>
                                        <p:tav tm="100000">
                                          <p:val>
                                            <p:strVal val="#ppt_x"/>
                                          </p:val>
                                        </p:tav>
                                      </p:tavLst>
                                    </p:anim>
                                    <p:anim calcmode="lin" valueType="num">
                                      <p:cBhvr>
                                        <p:cTn id="167" dur="1000" fill="hold"/>
                                        <p:tgtEl>
                                          <p:spTgt spid="47"/>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48"/>
                                        </p:tgtEl>
                                        <p:attrNameLst>
                                          <p:attrName>style.visibility</p:attrName>
                                        </p:attrNameLst>
                                      </p:cBhvr>
                                      <p:to>
                                        <p:strVal val="visible"/>
                                      </p:to>
                                    </p:set>
                                    <p:animEffect transition="in" filter="fade">
                                      <p:cBhvr>
                                        <p:cTn id="170" dur="1000"/>
                                        <p:tgtEl>
                                          <p:spTgt spid="48"/>
                                        </p:tgtEl>
                                      </p:cBhvr>
                                    </p:animEffect>
                                    <p:anim calcmode="lin" valueType="num">
                                      <p:cBhvr>
                                        <p:cTn id="171" dur="1000" fill="hold"/>
                                        <p:tgtEl>
                                          <p:spTgt spid="48"/>
                                        </p:tgtEl>
                                        <p:attrNameLst>
                                          <p:attrName>ppt_x</p:attrName>
                                        </p:attrNameLst>
                                      </p:cBhvr>
                                      <p:tavLst>
                                        <p:tav tm="0">
                                          <p:val>
                                            <p:strVal val="#ppt_x"/>
                                          </p:val>
                                        </p:tav>
                                        <p:tav tm="100000">
                                          <p:val>
                                            <p:strVal val="#ppt_x"/>
                                          </p:val>
                                        </p:tav>
                                      </p:tavLst>
                                    </p:anim>
                                    <p:anim calcmode="lin" valueType="num">
                                      <p:cBhvr>
                                        <p:cTn id="17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37" presetClass="exit" presetSubtype="0" fill="hold" nodeType="clickEffect">
                                  <p:stCondLst>
                                    <p:cond delay="0"/>
                                  </p:stCondLst>
                                  <p:childTnLst>
                                    <p:animEffect transition="out" filter="fade">
                                      <p:cBhvr>
                                        <p:cTn id="176" dur="1000"/>
                                        <p:tgtEl>
                                          <p:spTgt spid="46"/>
                                        </p:tgtEl>
                                      </p:cBhvr>
                                    </p:animEffect>
                                    <p:anim calcmode="lin" valueType="num">
                                      <p:cBhvr>
                                        <p:cTn id="177" dur="1000"/>
                                        <p:tgtEl>
                                          <p:spTgt spid="46"/>
                                        </p:tgtEl>
                                        <p:attrNameLst>
                                          <p:attrName>ppt_x</p:attrName>
                                        </p:attrNameLst>
                                      </p:cBhvr>
                                      <p:tavLst>
                                        <p:tav tm="0">
                                          <p:val>
                                            <p:strVal val="ppt_x"/>
                                          </p:val>
                                        </p:tav>
                                        <p:tav tm="100000">
                                          <p:val>
                                            <p:strVal val="ppt_x"/>
                                          </p:val>
                                        </p:tav>
                                      </p:tavLst>
                                    </p:anim>
                                    <p:anim calcmode="lin" valueType="num">
                                      <p:cBhvr>
                                        <p:cTn id="178" dur="100" decel="100000"/>
                                        <p:tgtEl>
                                          <p:spTgt spid="46"/>
                                        </p:tgtEl>
                                        <p:attrNameLst>
                                          <p:attrName>ppt_y</p:attrName>
                                        </p:attrNameLst>
                                      </p:cBhvr>
                                      <p:tavLst>
                                        <p:tav tm="0">
                                          <p:val>
                                            <p:strVal val="ppt_y"/>
                                          </p:val>
                                        </p:tav>
                                        <p:tav tm="100000">
                                          <p:val>
                                            <p:strVal val="ppt_y-.03"/>
                                          </p:val>
                                        </p:tav>
                                      </p:tavLst>
                                    </p:anim>
                                    <p:anim calcmode="lin" valueType="num">
                                      <p:cBhvr>
                                        <p:cTn id="179" dur="900" accel="100000">
                                          <p:stCondLst>
                                            <p:cond delay="100"/>
                                          </p:stCondLst>
                                        </p:cTn>
                                        <p:tgtEl>
                                          <p:spTgt spid="46"/>
                                        </p:tgtEl>
                                        <p:attrNameLst>
                                          <p:attrName>ppt_y</p:attrName>
                                        </p:attrNameLst>
                                      </p:cBhvr>
                                      <p:tavLst>
                                        <p:tav tm="0">
                                          <p:val>
                                            <p:strVal val="ppt_y"/>
                                          </p:val>
                                        </p:tav>
                                        <p:tav tm="100000">
                                          <p:val>
                                            <p:strVal val="ppt_y+1"/>
                                          </p:val>
                                        </p:tav>
                                      </p:tavLst>
                                    </p:anim>
                                    <p:set>
                                      <p:cBhvr>
                                        <p:cTn id="180" dur="1" fill="hold">
                                          <p:stCondLst>
                                            <p:cond delay="999"/>
                                          </p:stCondLst>
                                        </p:cTn>
                                        <p:tgtEl>
                                          <p:spTgt spid="46"/>
                                        </p:tgtEl>
                                        <p:attrNameLst>
                                          <p:attrName>style.visibility</p:attrName>
                                        </p:attrNameLst>
                                      </p:cBhvr>
                                      <p:to>
                                        <p:strVal val="hidden"/>
                                      </p:to>
                                    </p:set>
                                  </p:childTnLst>
                                </p:cTn>
                              </p:par>
                              <p:par>
                                <p:cTn id="181" presetID="37" presetClass="exit" presetSubtype="0" fill="hold" grpId="1" nodeType="withEffect">
                                  <p:stCondLst>
                                    <p:cond delay="0"/>
                                  </p:stCondLst>
                                  <p:childTnLst>
                                    <p:animEffect transition="out" filter="fade">
                                      <p:cBhvr>
                                        <p:cTn id="182" dur="1000"/>
                                        <p:tgtEl>
                                          <p:spTgt spid="47"/>
                                        </p:tgtEl>
                                      </p:cBhvr>
                                    </p:animEffect>
                                    <p:anim calcmode="lin" valueType="num">
                                      <p:cBhvr>
                                        <p:cTn id="183" dur="1000"/>
                                        <p:tgtEl>
                                          <p:spTgt spid="47"/>
                                        </p:tgtEl>
                                        <p:attrNameLst>
                                          <p:attrName>ppt_x</p:attrName>
                                        </p:attrNameLst>
                                      </p:cBhvr>
                                      <p:tavLst>
                                        <p:tav tm="0">
                                          <p:val>
                                            <p:strVal val="ppt_x"/>
                                          </p:val>
                                        </p:tav>
                                        <p:tav tm="100000">
                                          <p:val>
                                            <p:strVal val="ppt_x"/>
                                          </p:val>
                                        </p:tav>
                                      </p:tavLst>
                                    </p:anim>
                                    <p:anim calcmode="lin" valueType="num">
                                      <p:cBhvr>
                                        <p:cTn id="184" dur="100" decel="100000"/>
                                        <p:tgtEl>
                                          <p:spTgt spid="47"/>
                                        </p:tgtEl>
                                        <p:attrNameLst>
                                          <p:attrName>ppt_y</p:attrName>
                                        </p:attrNameLst>
                                      </p:cBhvr>
                                      <p:tavLst>
                                        <p:tav tm="0">
                                          <p:val>
                                            <p:strVal val="ppt_y"/>
                                          </p:val>
                                        </p:tav>
                                        <p:tav tm="100000">
                                          <p:val>
                                            <p:strVal val="ppt_y-.03"/>
                                          </p:val>
                                        </p:tav>
                                      </p:tavLst>
                                    </p:anim>
                                    <p:anim calcmode="lin" valueType="num">
                                      <p:cBhvr>
                                        <p:cTn id="185" dur="900" accel="100000">
                                          <p:stCondLst>
                                            <p:cond delay="100"/>
                                          </p:stCondLst>
                                        </p:cTn>
                                        <p:tgtEl>
                                          <p:spTgt spid="47"/>
                                        </p:tgtEl>
                                        <p:attrNameLst>
                                          <p:attrName>ppt_y</p:attrName>
                                        </p:attrNameLst>
                                      </p:cBhvr>
                                      <p:tavLst>
                                        <p:tav tm="0">
                                          <p:val>
                                            <p:strVal val="ppt_y"/>
                                          </p:val>
                                        </p:tav>
                                        <p:tav tm="100000">
                                          <p:val>
                                            <p:strVal val="ppt_y+1"/>
                                          </p:val>
                                        </p:tav>
                                      </p:tavLst>
                                    </p:anim>
                                    <p:set>
                                      <p:cBhvr>
                                        <p:cTn id="186" dur="1" fill="hold">
                                          <p:stCondLst>
                                            <p:cond delay="999"/>
                                          </p:stCondLst>
                                        </p:cTn>
                                        <p:tgtEl>
                                          <p:spTgt spid="47"/>
                                        </p:tgtEl>
                                        <p:attrNameLst>
                                          <p:attrName>style.visibility</p:attrName>
                                        </p:attrNameLst>
                                      </p:cBhvr>
                                      <p:to>
                                        <p:strVal val="hidden"/>
                                      </p:to>
                                    </p:set>
                                  </p:childTnLst>
                                </p:cTn>
                              </p:par>
                              <p:par>
                                <p:cTn id="187" presetID="37" presetClass="exit" presetSubtype="0" fill="hold" grpId="1" nodeType="withEffect">
                                  <p:stCondLst>
                                    <p:cond delay="0"/>
                                  </p:stCondLst>
                                  <p:childTnLst>
                                    <p:animEffect transition="out" filter="fade">
                                      <p:cBhvr>
                                        <p:cTn id="188" dur="1000"/>
                                        <p:tgtEl>
                                          <p:spTgt spid="48"/>
                                        </p:tgtEl>
                                      </p:cBhvr>
                                    </p:animEffect>
                                    <p:anim calcmode="lin" valueType="num">
                                      <p:cBhvr>
                                        <p:cTn id="189" dur="1000"/>
                                        <p:tgtEl>
                                          <p:spTgt spid="48"/>
                                        </p:tgtEl>
                                        <p:attrNameLst>
                                          <p:attrName>ppt_x</p:attrName>
                                        </p:attrNameLst>
                                      </p:cBhvr>
                                      <p:tavLst>
                                        <p:tav tm="0">
                                          <p:val>
                                            <p:strVal val="ppt_x"/>
                                          </p:val>
                                        </p:tav>
                                        <p:tav tm="100000">
                                          <p:val>
                                            <p:strVal val="ppt_x"/>
                                          </p:val>
                                        </p:tav>
                                      </p:tavLst>
                                    </p:anim>
                                    <p:anim calcmode="lin" valueType="num">
                                      <p:cBhvr>
                                        <p:cTn id="190" dur="100" decel="100000"/>
                                        <p:tgtEl>
                                          <p:spTgt spid="48"/>
                                        </p:tgtEl>
                                        <p:attrNameLst>
                                          <p:attrName>ppt_y</p:attrName>
                                        </p:attrNameLst>
                                      </p:cBhvr>
                                      <p:tavLst>
                                        <p:tav tm="0">
                                          <p:val>
                                            <p:strVal val="ppt_y"/>
                                          </p:val>
                                        </p:tav>
                                        <p:tav tm="100000">
                                          <p:val>
                                            <p:strVal val="ppt_y-.03"/>
                                          </p:val>
                                        </p:tav>
                                      </p:tavLst>
                                    </p:anim>
                                    <p:anim calcmode="lin" valueType="num">
                                      <p:cBhvr>
                                        <p:cTn id="191" dur="900" accel="100000">
                                          <p:stCondLst>
                                            <p:cond delay="100"/>
                                          </p:stCondLst>
                                        </p:cTn>
                                        <p:tgtEl>
                                          <p:spTgt spid="48"/>
                                        </p:tgtEl>
                                        <p:attrNameLst>
                                          <p:attrName>ppt_y</p:attrName>
                                        </p:attrNameLst>
                                      </p:cBhvr>
                                      <p:tavLst>
                                        <p:tav tm="0">
                                          <p:val>
                                            <p:strVal val="ppt_y"/>
                                          </p:val>
                                        </p:tav>
                                        <p:tav tm="100000">
                                          <p:val>
                                            <p:strVal val="ppt_y+1"/>
                                          </p:val>
                                        </p:tav>
                                      </p:tavLst>
                                    </p:anim>
                                    <p:set>
                                      <p:cBhvr>
                                        <p:cTn id="192" dur="1" fill="hold">
                                          <p:stCondLst>
                                            <p:cond delay="999"/>
                                          </p:stCondLst>
                                        </p:cTn>
                                        <p:tgtEl>
                                          <p:spTgt spid="48"/>
                                        </p:tgtEl>
                                        <p:attrNameLst>
                                          <p:attrName>style.visibility</p:attrName>
                                        </p:attrNameLst>
                                      </p:cBhvr>
                                      <p:to>
                                        <p:strVal val="hidden"/>
                                      </p:to>
                                    </p:set>
                                  </p:childTnLst>
                                </p:cTn>
                              </p:par>
                              <p:par>
                                <p:cTn id="193" presetID="37" presetClass="exit" presetSubtype="0" fill="hold" nodeType="withEffect">
                                  <p:stCondLst>
                                    <p:cond delay="0"/>
                                  </p:stCondLst>
                                  <p:childTnLst>
                                    <p:animEffect transition="out" filter="fade">
                                      <p:cBhvr>
                                        <p:cTn id="194" dur="1000"/>
                                        <p:tgtEl>
                                          <p:spTgt spid="43"/>
                                        </p:tgtEl>
                                      </p:cBhvr>
                                    </p:animEffect>
                                    <p:anim calcmode="lin" valueType="num">
                                      <p:cBhvr>
                                        <p:cTn id="195" dur="1000"/>
                                        <p:tgtEl>
                                          <p:spTgt spid="43"/>
                                        </p:tgtEl>
                                        <p:attrNameLst>
                                          <p:attrName>ppt_x</p:attrName>
                                        </p:attrNameLst>
                                      </p:cBhvr>
                                      <p:tavLst>
                                        <p:tav tm="0">
                                          <p:val>
                                            <p:strVal val="ppt_x"/>
                                          </p:val>
                                        </p:tav>
                                        <p:tav tm="100000">
                                          <p:val>
                                            <p:strVal val="ppt_x"/>
                                          </p:val>
                                        </p:tav>
                                      </p:tavLst>
                                    </p:anim>
                                    <p:anim calcmode="lin" valueType="num">
                                      <p:cBhvr>
                                        <p:cTn id="196" dur="100" decel="100000"/>
                                        <p:tgtEl>
                                          <p:spTgt spid="43"/>
                                        </p:tgtEl>
                                        <p:attrNameLst>
                                          <p:attrName>ppt_y</p:attrName>
                                        </p:attrNameLst>
                                      </p:cBhvr>
                                      <p:tavLst>
                                        <p:tav tm="0">
                                          <p:val>
                                            <p:strVal val="ppt_y"/>
                                          </p:val>
                                        </p:tav>
                                        <p:tav tm="100000">
                                          <p:val>
                                            <p:strVal val="ppt_y-.03"/>
                                          </p:val>
                                        </p:tav>
                                      </p:tavLst>
                                    </p:anim>
                                    <p:anim calcmode="lin" valueType="num">
                                      <p:cBhvr>
                                        <p:cTn id="197" dur="900" accel="100000">
                                          <p:stCondLst>
                                            <p:cond delay="100"/>
                                          </p:stCondLst>
                                        </p:cTn>
                                        <p:tgtEl>
                                          <p:spTgt spid="43"/>
                                        </p:tgtEl>
                                        <p:attrNameLst>
                                          <p:attrName>ppt_y</p:attrName>
                                        </p:attrNameLst>
                                      </p:cBhvr>
                                      <p:tavLst>
                                        <p:tav tm="0">
                                          <p:val>
                                            <p:strVal val="ppt_y"/>
                                          </p:val>
                                        </p:tav>
                                        <p:tav tm="100000">
                                          <p:val>
                                            <p:strVal val="ppt_y+1"/>
                                          </p:val>
                                        </p:tav>
                                      </p:tavLst>
                                    </p:anim>
                                    <p:set>
                                      <p:cBhvr>
                                        <p:cTn id="198" dur="1" fill="hold">
                                          <p:stCondLst>
                                            <p:cond delay="9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2" grpId="0"/>
      <p:bldP spid="3" grpId="0"/>
      <p:bldP spid="3" grpId="1"/>
      <p:bldP spid="45" grpId="0"/>
      <p:bldP spid="45" grpId="1"/>
      <p:bldP spid="36" grpId="0"/>
      <p:bldP spid="36" grpId="1"/>
      <p:bldP spid="38" grpId="0"/>
      <p:bldP spid="38" grpId="1"/>
      <p:bldP spid="40" grpId="0"/>
      <p:bldP spid="40" grpId="1"/>
      <p:bldP spid="42" grpId="0"/>
      <p:bldP spid="42" grpId="1"/>
      <p:bldP spid="47" grpId="0"/>
      <p:bldP spid="47" grpId="1"/>
      <p:bldP spid="48" grpId="0"/>
      <p:bldP spid="4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6">
            <a:extLst>
              <a:ext uri="{FF2B5EF4-FFF2-40B4-BE49-F238E27FC236}">
                <a16:creationId xmlns:a16="http://schemas.microsoft.com/office/drawing/2014/main" id="{9A136424-A951-488F-B872-6149DA9D660A}"/>
              </a:ext>
            </a:extLst>
          </p:cNvPr>
          <p:cNvGrpSpPr/>
          <p:nvPr/>
        </p:nvGrpSpPr>
        <p:grpSpPr>
          <a:xfrm>
            <a:off x="2248770" y="2127975"/>
            <a:ext cx="874691" cy="1188022"/>
            <a:chOff x="2391994" y="1635646"/>
            <a:chExt cx="815330" cy="1584000"/>
          </a:xfrm>
        </p:grpSpPr>
        <p:sp>
          <p:nvSpPr>
            <p:cNvPr id="30" name="Rectangle 17">
              <a:extLst>
                <a:ext uri="{FF2B5EF4-FFF2-40B4-BE49-F238E27FC236}">
                  <a16:creationId xmlns:a16="http://schemas.microsoft.com/office/drawing/2014/main" id="{B501C24C-A0EC-47DF-8EF9-4384A0562912}"/>
                </a:ext>
              </a:extLst>
            </p:cNvPr>
            <p:cNvSpPr/>
            <p:nvPr/>
          </p:nvSpPr>
          <p:spPr>
            <a:xfrm>
              <a:off x="2391994" y="1635646"/>
              <a:ext cx="805454" cy="792000"/>
            </a:xfrm>
            <a:prstGeom prst="rect">
              <a:avLst/>
            </a:prstGeom>
            <a:solidFill>
              <a:srgbClr val="ACE2C2"/>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Arial"/>
                <a:rtl val="0"/>
              </a:endParaRPr>
            </a:p>
          </p:txBody>
        </p:sp>
        <p:sp>
          <p:nvSpPr>
            <p:cNvPr id="31" name="Isosceles Triangle 18">
              <a:extLst>
                <a:ext uri="{FF2B5EF4-FFF2-40B4-BE49-F238E27FC236}">
                  <a16:creationId xmlns:a16="http://schemas.microsoft.com/office/drawing/2014/main" id="{FBB048D8-8038-45F8-BD1F-F6D30728F88B}"/>
                </a:ext>
              </a:extLst>
            </p:cNvPr>
            <p:cNvSpPr/>
            <p:nvPr/>
          </p:nvSpPr>
          <p:spPr>
            <a:xfrm rot="10800000">
              <a:off x="2401870" y="2427646"/>
              <a:ext cx="805454" cy="792000"/>
            </a:xfrm>
            <a:prstGeom prst="triangle">
              <a:avLst>
                <a:gd name="adj" fmla="val 0"/>
              </a:avLst>
            </a:prstGeom>
            <a:solidFill>
              <a:srgbClr val="ACE2C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Arial"/>
                <a:rtl val="0"/>
              </a:endParaRPr>
            </a:p>
          </p:txBody>
        </p:sp>
      </p:grpSp>
      <p:grpSp>
        <p:nvGrpSpPr>
          <p:cNvPr id="32" name="Group 19">
            <a:extLst>
              <a:ext uri="{FF2B5EF4-FFF2-40B4-BE49-F238E27FC236}">
                <a16:creationId xmlns:a16="http://schemas.microsoft.com/office/drawing/2014/main" id="{C2E5E979-D8F3-4F49-8410-361C3E5EC9A5}"/>
              </a:ext>
            </a:extLst>
          </p:cNvPr>
          <p:cNvGrpSpPr/>
          <p:nvPr/>
        </p:nvGrpSpPr>
        <p:grpSpPr>
          <a:xfrm>
            <a:off x="3134055" y="2386788"/>
            <a:ext cx="2777927" cy="559334"/>
            <a:chOff x="421389" y="2720116"/>
            <a:chExt cx="1826920" cy="559334"/>
          </a:xfrm>
          <a:noFill/>
        </p:grpSpPr>
        <p:sp>
          <p:nvSpPr>
            <p:cNvPr id="33" name="TextBox 20">
              <a:extLst>
                <a:ext uri="{FF2B5EF4-FFF2-40B4-BE49-F238E27FC236}">
                  <a16:creationId xmlns:a16="http://schemas.microsoft.com/office/drawing/2014/main" id="{FA030315-ECB2-4550-A2D2-7C68DF57AFC7}"/>
                </a:ext>
              </a:extLst>
            </p:cNvPr>
            <p:cNvSpPr txBox="1"/>
            <p:nvPr/>
          </p:nvSpPr>
          <p:spPr>
            <a:xfrm>
              <a:off x="496119" y="2910118"/>
              <a:ext cx="1752190" cy="369332"/>
            </a:xfrm>
            <a:prstGeom prst="rect">
              <a:avLst/>
            </a:prstGeom>
            <a:grpFill/>
          </p:spPr>
          <p:txBody>
            <a:bodyPr wrap="square" rtlCol="0">
              <a:spAutoFit/>
            </a:bodyPr>
            <a:lstStyle/>
            <a:p>
              <a:pPr latinLnBrk="1">
                <a:defRPr/>
              </a:pPr>
              <a:endParaRPr lang="en-US" altLang="ko-KR">
                <a:solidFill>
                  <a:prstClr val="black">
                    <a:lumMod val="75000"/>
                    <a:lumOff val="25000"/>
                  </a:prstClr>
                </a:solidFill>
                <a:latin typeface="Times New Roman" panose="02020603050405020304" pitchFamily="18" charset="0"/>
                <a:cs typeface="Times New Roman" panose="02020603050405020304" pitchFamily="18" charset="0"/>
                <a:sym typeface="Arial"/>
                <a:rtl val="0"/>
              </a:endParaRPr>
            </a:p>
          </p:txBody>
        </p:sp>
        <p:sp>
          <p:nvSpPr>
            <p:cNvPr id="34" name="TextBox 21">
              <a:extLst>
                <a:ext uri="{FF2B5EF4-FFF2-40B4-BE49-F238E27FC236}">
                  <a16:creationId xmlns:a16="http://schemas.microsoft.com/office/drawing/2014/main" id="{05A61BA4-EC8B-46F8-91C0-70D50FF0CF45}"/>
                </a:ext>
              </a:extLst>
            </p:cNvPr>
            <p:cNvSpPr txBox="1"/>
            <p:nvPr/>
          </p:nvSpPr>
          <p:spPr>
            <a:xfrm>
              <a:off x="421389" y="2720116"/>
              <a:ext cx="1752190" cy="461665"/>
            </a:xfrm>
            <a:prstGeom prst="rect">
              <a:avLst/>
            </a:prstGeom>
            <a:noFill/>
          </p:spPr>
          <p:txBody>
            <a:bodyPr wrap="square" rtlCol="0">
              <a:spAutoFit/>
            </a:bodyPr>
            <a:lstStyle/>
            <a:p>
              <a:pPr latinLnBrk="1">
                <a:defRPr/>
              </a:pPr>
              <a:r>
                <a:rPr lang="en-US" altLang="ko-KR" sz="2400" b="1" err="1">
                  <a:latin typeface="Arial" panose="020B0604020202020204" pitchFamily="34" charset="0"/>
                  <a:cs typeface="Arial" panose="020B0604020202020204" pitchFamily="34" charset="0"/>
                  <a:sym typeface="Arial"/>
                  <a:rtl val="0"/>
                </a:rPr>
                <a:t>Về</a:t>
              </a:r>
              <a:r>
                <a:rPr lang="en-US" altLang="ko-KR" sz="2400" b="1">
                  <a:latin typeface="Arial" panose="020B0604020202020204" pitchFamily="34" charset="0"/>
                  <a:cs typeface="Arial" panose="020B0604020202020204" pitchFamily="34" charset="0"/>
                  <a:sym typeface="Arial"/>
                  <a:rtl val="0"/>
                </a:rPr>
                <a:t> </a:t>
              </a:r>
              <a:r>
                <a:rPr lang="en-US" altLang="ko-KR" sz="2400" b="1" err="1">
                  <a:latin typeface="Arial" panose="020B0604020202020204" pitchFamily="34" charset="0"/>
                  <a:cs typeface="Arial" panose="020B0604020202020204" pitchFamily="34" charset="0"/>
                  <a:sym typeface="Arial"/>
                  <a:rtl val="0"/>
                </a:rPr>
                <a:t>công</a:t>
              </a:r>
              <a:r>
                <a:rPr lang="en-US" altLang="ko-KR" sz="2400" b="1">
                  <a:latin typeface="Arial" panose="020B0604020202020204" pitchFamily="34" charset="0"/>
                  <a:cs typeface="Arial" panose="020B0604020202020204" pitchFamily="34" charset="0"/>
                  <a:sym typeface="Arial"/>
                  <a:rtl val="0"/>
                </a:rPr>
                <a:t> </a:t>
              </a:r>
              <a:r>
                <a:rPr lang="en-US" altLang="ko-KR" sz="2400" b="1" err="1">
                  <a:latin typeface="Arial" panose="020B0604020202020204" pitchFamily="34" charset="0"/>
                  <a:cs typeface="Arial" panose="020B0604020202020204" pitchFamily="34" charset="0"/>
                  <a:sym typeface="Arial"/>
                  <a:rtl val="0"/>
                </a:rPr>
                <a:t>nghệ</a:t>
              </a:r>
              <a:endParaRPr lang="ko-KR" altLang="en-US" sz="2400" b="1">
                <a:latin typeface="Arial" panose="020B0604020202020204" pitchFamily="34" charset="0"/>
                <a:cs typeface="Arial" panose="020B0604020202020204" pitchFamily="34" charset="0"/>
                <a:sym typeface="Arial"/>
                <a:rtl val="0"/>
              </a:endParaRPr>
            </a:p>
          </p:txBody>
        </p:sp>
      </p:grpSp>
      <p:sp>
        <p:nvSpPr>
          <p:cNvPr id="35" name="TextBox 22">
            <a:extLst>
              <a:ext uri="{FF2B5EF4-FFF2-40B4-BE49-F238E27FC236}">
                <a16:creationId xmlns:a16="http://schemas.microsoft.com/office/drawing/2014/main" id="{310B7570-0696-4988-9B79-E19203173501}"/>
              </a:ext>
            </a:extLst>
          </p:cNvPr>
          <p:cNvSpPr txBox="1"/>
          <p:nvPr/>
        </p:nvSpPr>
        <p:spPr>
          <a:xfrm>
            <a:off x="2389070" y="2127975"/>
            <a:ext cx="734390" cy="646331"/>
          </a:xfrm>
          <a:prstGeom prst="rect">
            <a:avLst/>
          </a:prstGeom>
          <a:solidFill>
            <a:srgbClr val="ACE2C2"/>
          </a:solidFill>
        </p:spPr>
        <p:txBody>
          <a:bodyPr wrap="square" rtlCol="0">
            <a:spAutoFit/>
          </a:bodyPr>
          <a:lstStyle/>
          <a:p>
            <a:pPr algn="ctr" latinLnBrk="1">
              <a:defRPr/>
            </a:pPr>
            <a:r>
              <a:rPr lang="en-US" altLang="ko-KR" sz="3600" b="1">
                <a:solidFill>
                  <a:prstClr val="white"/>
                </a:solidFill>
                <a:latin typeface="Times New Roman" panose="02020603050405020304" pitchFamily="18" charset="0"/>
                <a:cs typeface="Times New Roman" panose="02020603050405020304" pitchFamily="18" charset="0"/>
                <a:sym typeface="Arial"/>
                <a:rtl val="0"/>
              </a:rPr>
              <a:t>01</a:t>
            </a:r>
            <a:endParaRPr lang="ko-KR" altLang="en-US" sz="3600" b="1">
              <a:solidFill>
                <a:prstClr val="white"/>
              </a:solidFill>
              <a:latin typeface="Times New Roman" panose="02020603050405020304" pitchFamily="18" charset="0"/>
              <a:cs typeface="Times New Roman" panose="02020603050405020304" pitchFamily="18" charset="0"/>
              <a:sym typeface="Arial"/>
              <a:rtl val="0"/>
            </a:endParaRPr>
          </a:p>
        </p:txBody>
      </p:sp>
      <p:sp>
        <p:nvSpPr>
          <p:cNvPr id="36" name="TextBox 23">
            <a:extLst>
              <a:ext uri="{FF2B5EF4-FFF2-40B4-BE49-F238E27FC236}">
                <a16:creationId xmlns:a16="http://schemas.microsoft.com/office/drawing/2014/main" id="{F67E9CE8-C5C9-4160-B4C3-9047D5F33D37}"/>
              </a:ext>
            </a:extLst>
          </p:cNvPr>
          <p:cNvSpPr txBox="1"/>
          <p:nvPr/>
        </p:nvSpPr>
        <p:spPr>
          <a:xfrm>
            <a:off x="1113772" y="1283191"/>
            <a:ext cx="6932643" cy="523220"/>
          </a:xfrm>
          <a:prstGeom prst="rect">
            <a:avLst/>
          </a:prstGeom>
          <a:noFill/>
        </p:spPr>
        <p:txBody>
          <a:bodyPr wrap="square" rtlCol="0">
            <a:spAutoFit/>
          </a:bodyPr>
          <a:lstStyle/>
          <a:p>
            <a:r>
              <a:rPr lang="en-US" sz="2800" b="1">
                <a:latin typeface="Arial" panose="020B0604020202020204" pitchFamily="34" charset="0"/>
                <a:cs typeface="Arial" panose="020B0604020202020204" pitchFamily="34" charset="0"/>
              </a:rPr>
              <a:t>KẾT QUẢ ĐẠT ĐƯỢC</a:t>
            </a:r>
          </a:p>
        </p:txBody>
      </p:sp>
      <p:sp>
        <p:nvSpPr>
          <p:cNvPr id="37" name="TextBox 24">
            <a:extLst>
              <a:ext uri="{FF2B5EF4-FFF2-40B4-BE49-F238E27FC236}">
                <a16:creationId xmlns:a16="http://schemas.microsoft.com/office/drawing/2014/main" id="{A35C9692-82CE-4F60-9921-9D530C2D82DE}"/>
              </a:ext>
            </a:extLst>
          </p:cNvPr>
          <p:cNvSpPr txBox="1"/>
          <p:nvPr/>
        </p:nvSpPr>
        <p:spPr>
          <a:xfrm>
            <a:off x="5657713" y="2127975"/>
            <a:ext cx="5546582" cy="253402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Xây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hệ</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chỉnh</a:t>
            </a:r>
            <a:endParaRPr lang="en-US">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Nắm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vững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Modun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giao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tiếp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trình.</a:t>
            </a:r>
          </a:p>
          <a:p>
            <a:pPr marL="285750" indent="-285750">
              <a:lnSpc>
                <a:spcPct val="150000"/>
              </a:lnSpc>
              <a:buFont typeface="Courier New" panose="02070309020205020404" pitchFamily="49" charset="0"/>
              <a:buChar char="o"/>
            </a:pPr>
            <a:r>
              <a:rPr lang="en-US">
                <a:latin typeface="Arial" panose="020B0604020202020204" pitchFamily="34" charset="0"/>
                <a:cs typeface="Arial" panose="020B0604020202020204" pitchFamily="34" charset="0"/>
              </a:rPr>
              <a:t>Nâng cao thêm kiến thức về giao giao diện Responsive và Grid System.</a:t>
            </a:r>
          </a:p>
          <a:p>
            <a:pPr marL="285750" indent="-285750">
              <a:lnSpc>
                <a:spcPct val="150000"/>
              </a:lnSpc>
              <a:buFont typeface="Courier New" panose="02070309020205020404" pitchFamily="49" charset="0"/>
              <a:buChar char="o"/>
            </a:pPr>
            <a:r>
              <a:rPr lang="en-US">
                <a:latin typeface="Arial" panose="020B0604020202020204" pitchFamily="34" charset="0"/>
                <a:cs typeface="Arial" panose="020B0604020202020204" pitchFamily="34" charset="0"/>
              </a:rPr>
              <a:t>Công </a:t>
            </a:r>
            <a:r>
              <a:rPr lang="en-US" err="1">
                <a:latin typeface="Arial" panose="020B0604020202020204" pitchFamily="34" charset="0"/>
                <a:cs typeface="Arial" panose="020B0604020202020204" pitchFamily="34" charset="0"/>
              </a:rPr>
              <a:t>cụ</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Visual Studio Code, Navicat</a:t>
            </a:r>
          </a:p>
        </p:txBody>
      </p:sp>
      <p:cxnSp>
        <p:nvCxnSpPr>
          <p:cNvPr id="15" name="直接连接符 6">
            <a:extLst>
              <a:ext uri="{FF2B5EF4-FFF2-40B4-BE49-F238E27FC236}">
                <a16:creationId xmlns:a16="http://schemas.microsoft.com/office/drawing/2014/main" id="{C1397896-019A-45FA-B938-FEB07D761753}"/>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组合 1">
            <a:extLst>
              <a:ext uri="{FF2B5EF4-FFF2-40B4-BE49-F238E27FC236}">
                <a16:creationId xmlns:a16="http://schemas.microsoft.com/office/drawing/2014/main" id="{78DAE780-A20E-46B2-8629-F4926F025A7A}"/>
              </a:ext>
            </a:extLst>
          </p:cNvPr>
          <p:cNvGrpSpPr/>
          <p:nvPr/>
        </p:nvGrpSpPr>
        <p:grpSpPr>
          <a:xfrm>
            <a:off x="2028333" y="661536"/>
            <a:ext cx="604358" cy="216024"/>
            <a:chOff x="264939" y="188640"/>
            <a:chExt cx="604358" cy="216024"/>
          </a:xfrm>
          <a:solidFill>
            <a:srgbClr val="FB7D6E"/>
          </a:solidFill>
        </p:grpSpPr>
        <p:sp>
          <p:nvSpPr>
            <p:cNvPr id="17" name="燕尾形 2">
              <a:extLst>
                <a:ext uri="{FF2B5EF4-FFF2-40B4-BE49-F238E27FC236}">
                  <a16:creationId xmlns:a16="http://schemas.microsoft.com/office/drawing/2014/main" id="{BEE18F0F-279D-4C3D-9D2C-C5FD3B3740CB}"/>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0" name="燕尾形 3">
              <a:extLst>
                <a:ext uri="{FF2B5EF4-FFF2-40B4-BE49-F238E27FC236}">
                  <a16:creationId xmlns:a16="http://schemas.microsoft.com/office/drawing/2014/main" id="{D35BE7D2-B6A2-4FB5-B5AE-DBD4D7200515}"/>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1" name="燕尾形 4">
              <a:extLst>
                <a:ext uri="{FF2B5EF4-FFF2-40B4-BE49-F238E27FC236}">
                  <a16:creationId xmlns:a16="http://schemas.microsoft.com/office/drawing/2014/main" id="{EFE30E4C-85AF-4145-B498-75BD6B891861}"/>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22" name="文本框 9">
            <a:extLst>
              <a:ext uri="{FF2B5EF4-FFF2-40B4-BE49-F238E27FC236}">
                <a16:creationId xmlns:a16="http://schemas.microsoft.com/office/drawing/2014/main" id="{7FE1BFCA-E1DF-41BD-A964-884E9530C869}"/>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KẾT</a:t>
            </a:r>
          </a:p>
        </p:txBody>
      </p:sp>
      <p:pic>
        <p:nvPicPr>
          <p:cNvPr id="10" name="Hình ảnh 9">
            <a:extLst>
              <a:ext uri="{FF2B5EF4-FFF2-40B4-BE49-F238E27FC236}">
                <a16:creationId xmlns:a16="http://schemas.microsoft.com/office/drawing/2014/main" id="{AFADD26F-638E-4538-9570-2397E0E5C1A0}"/>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3863647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ppt_y"/>
                                          </p:val>
                                        </p:tav>
                                        <p:tav tm="100000">
                                          <p:val>
                                            <p:strVal val="#ppt_y"/>
                                          </p:val>
                                        </p:tav>
                                      </p:tavLst>
                                    </p:anim>
                                  </p:childTnLst>
                                </p:cTn>
                              </p:par>
                              <p:par>
                                <p:cTn id="18" presetID="16" presetClass="entr" presetSubtype="26" fill="hold" grpId="0" nodeType="withEffect">
                                  <p:stCondLst>
                                    <p:cond delay="0"/>
                                  </p:stCondLst>
                                  <p:iterate type="lt">
                                    <p:tmPct val="0"/>
                                  </p:iterate>
                                  <p:childTnLst>
                                    <p:set>
                                      <p:cBhvr>
                                        <p:cTn id="19" dur="1" fill="hold">
                                          <p:stCondLst>
                                            <p:cond delay="0"/>
                                          </p:stCondLst>
                                        </p:cTn>
                                        <p:tgtEl>
                                          <p:spTgt spid="36"/>
                                        </p:tgtEl>
                                        <p:attrNameLst>
                                          <p:attrName>style.visibility</p:attrName>
                                        </p:attrNameLst>
                                      </p:cBhvr>
                                      <p:to>
                                        <p:strVal val="visible"/>
                                      </p:to>
                                    </p:set>
                                    <p:animEffect transition="in" filter="barn(inHorizontal)">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6" presetClass="emph" presetSubtype="0" fill="hold" grpId="1" nodeType="withEffect">
                                  <p:stCondLst>
                                    <p:cond delay="0"/>
                                  </p:stCondLst>
                                  <p:iterate type="lt">
                                    <p:tmPct val="5000"/>
                                  </p:iterate>
                                  <p:childTnLst>
                                    <p:set>
                                      <p:cBhvr override="childStyle">
                                        <p:cTn id="27" dur="500" fill="hold"/>
                                        <p:tgtEl>
                                          <p:spTgt spid="36"/>
                                        </p:tgtEl>
                                        <p:attrNameLst>
                                          <p:attrName>style.color</p:attrName>
                                        </p:attrNameLst>
                                      </p:cBhvr>
                                      <p:to>
                                        <p:clrVal>
                                          <a:schemeClr val="accent1"/>
                                        </p:clrVal>
                                      </p:to>
                                    </p:set>
                                    <p:set>
                                      <p:cBhvr>
                                        <p:cTn id="28" dur="500" fill="hold"/>
                                        <p:tgtEl>
                                          <p:spTgt spid="36"/>
                                        </p:tgtEl>
                                        <p:attrNameLst>
                                          <p:attrName>fillcolor</p:attrName>
                                        </p:attrNameLst>
                                      </p:cBhvr>
                                      <p:to>
                                        <p:clrVal>
                                          <a:schemeClr val="accent1"/>
                                        </p:clrVal>
                                      </p:to>
                                    </p:set>
                                    <p:set>
                                      <p:cBhvr>
                                        <p:cTn id="29" dur="500" fill="hold"/>
                                        <p:tgtEl>
                                          <p:spTgt spid="36"/>
                                        </p:tgtEl>
                                        <p:attrNameLst>
                                          <p:attrName>fill.type</p:attrName>
                                        </p:attrNameLst>
                                      </p:cBhvr>
                                      <p:to>
                                        <p:strVal val="solid"/>
                                      </p:to>
                                    </p:set>
                                  </p:childTnLst>
                                </p:cTn>
                              </p:par>
                              <p:par>
                                <p:cTn id="30" presetID="14" presetClass="entr" presetSubtype="1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randombar(horizontal)">
                                      <p:cBhvr>
                                        <p:cTn id="32" dur="500"/>
                                        <p:tgtEl>
                                          <p:spTgt spid="35"/>
                                        </p:tgtEl>
                                      </p:cBhvr>
                                    </p:animEffect>
                                  </p:childTnLst>
                                </p:cTn>
                              </p:par>
                              <p:par>
                                <p:cTn id="33" presetID="14" presetClass="entr" presetSubtype="1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randombar(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barn(inVertical)">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9"/>
                                        </p:tgtEl>
                                        <p:attrNameLst>
                                          <p:attrName>ppt_x</p:attrName>
                                        </p:attrNameLst>
                                      </p:cBhvr>
                                      <p:tavLst>
                                        <p:tav tm="0">
                                          <p:val>
                                            <p:strVal val="ppt_x"/>
                                          </p:val>
                                        </p:tav>
                                        <p:tav tm="100000">
                                          <p:val>
                                            <p:strVal val="ppt_x"/>
                                          </p:val>
                                        </p:tav>
                                      </p:tavLst>
                                    </p:anim>
                                    <p:anim calcmode="lin" valueType="num">
                                      <p:cBhvr additive="base">
                                        <p:cTn id="45" dur="500"/>
                                        <p:tgtEl>
                                          <p:spTgt spid="29"/>
                                        </p:tgtEl>
                                        <p:attrNameLst>
                                          <p:attrName>ppt_y</p:attrName>
                                        </p:attrNameLst>
                                      </p:cBhvr>
                                      <p:tavLst>
                                        <p:tav tm="0">
                                          <p:val>
                                            <p:strVal val="ppt_y"/>
                                          </p:val>
                                        </p:tav>
                                        <p:tav tm="100000">
                                          <p:val>
                                            <p:strVal val="1+ppt_h/2"/>
                                          </p:val>
                                        </p:tav>
                                      </p:tavLst>
                                    </p:anim>
                                    <p:set>
                                      <p:cBhvr>
                                        <p:cTn id="46" dur="1" fill="hold">
                                          <p:stCondLst>
                                            <p:cond delay="499"/>
                                          </p:stCondLst>
                                        </p:cTn>
                                        <p:tgtEl>
                                          <p:spTgt spid="29"/>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35"/>
                                        </p:tgtEl>
                                        <p:attrNameLst>
                                          <p:attrName>ppt_x</p:attrName>
                                        </p:attrNameLst>
                                      </p:cBhvr>
                                      <p:tavLst>
                                        <p:tav tm="0">
                                          <p:val>
                                            <p:strVal val="ppt_x"/>
                                          </p:val>
                                        </p:tav>
                                        <p:tav tm="100000">
                                          <p:val>
                                            <p:strVal val="ppt_x"/>
                                          </p:val>
                                        </p:tav>
                                      </p:tavLst>
                                    </p:anim>
                                    <p:anim calcmode="lin" valueType="num">
                                      <p:cBhvr additive="base">
                                        <p:cTn id="49" dur="500"/>
                                        <p:tgtEl>
                                          <p:spTgt spid="35"/>
                                        </p:tgtEl>
                                        <p:attrNameLst>
                                          <p:attrName>ppt_y</p:attrName>
                                        </p:attrNameLst>
                                      </p:cBhvr>
                                      <p:tavLst>
                                        <p:tav tm="0">
                                          <p:val>
                                            <p:strVal val="ppt_y"/>
                                          </p:val>
                                        </p:tav>
                                        <p:tav tm="100000">
                                          <p:val>
                                            <p:strVal val="1+ppt_h/2"/>
                                          </p:val>
                                        </p:tav>
                                      </p:tavLst>
                                    </p:anim>
                                    <p:set>
                                      <p:cBhvr>
                                        <p:cTn id="50" dur="1" fill="hold">
                                          <p:stCondLst>
                                            <p:cond delay="499"/>
                                          </p:stCondLst>
                                        </p:cTn>
                                        <p:tgtEl>
                                          <p:spTgt spid="35"/>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32"/>
                                        </p:tgtEl>
                                        <p:attrNameLst>
                                          <p:attrName>ppt_x</p:attrName>
                                        </p:attrNameLst>
                                      </p:cBhvr>
                                      <p:tavLst>
                                        <p:tav tm="0">
                                          <p:val>
                                            <p:strVal val="ppt_x"/>
                                          </p:val>
                                        </p:tav>
                                        <p:tav tm="100000">
                                          <p:val>
                                            <p:strVal val="ppt_x"/>
                                          </p:val>
                                        </p:tav>
                                      </p:tavLst>
                                    </p:anim>
                                    <p:anim calcmode="lin" valueType="num">
                                      <p:cBhvr additive="base">
                                        <p:cTn id="53" dur="500"/>
                                        <p:tgtEl>
                                          <p:spTgt spid="32"/>
                                        </p:tgtEl>
                                        <p:attrNameLst>
                                          <p:attrName>ppt_y</p:attrName>
                                        </p:attrNameLst>
                                      </p:cBhvr>
                                      <p:tavLst>
                                        <p:tav tm="0">
                                          <p:val>
                                            <p:strVal val="ppt_y"/>
                                          </p:val>
                                        </p:tav>
                                        <p:tav tm="100000">
                                          <p:val>
                                            <p:strVal val="1+ppt_h/2"/>
                                          </p:val>
                                        </p:tav>
                                      </p:tavLst>
                                    </p:anim>
                                    <p:set>
                                      <p:cBhvr>
                                        <p:cTn id="54" dur="1" fill="hold">
                                          <p:stCondLst>
                                            <p:cond delay="499"/>
                                          </p:stCondLst>
                                        </p:cTn>
                                        <p:tgtEl>
                                          <p:spTgt spid="32"/>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37"/>
                                        </p:tgtEl>
                                        <p:attrNameLst>
                                          <p:attrName>ppt_x</p:attrName>
                                        </p:attrNameLst>
                                      </p:cBhvr>
                                      <p:tavLst>
                                        <p:tav tm="0">
                                          <p:val>
                                            <p:strVal val="ppt_x"/>
                                          </p:val>
                                        </p:tav>
                                        <p:tav tm="100000">
                                          <p:val>
                                            <p:strVal val="ppt_x"/>
                                          </p:val>
                                        </p:tav>
                                      </p:tavLst>
                                    </p:anim>
                                    <p:anim calcmode="lin" valueType="num">
                                      <p:cBhvr additive="base">
                                        <p:cTn id="57" dur="500"/>
                                        <p:tgtEl>
                                          <p:spTgt spid="37"/>
                                        </p:tgtEl>
                                        <p:attrNameLst>
                                          <p:attrName>ppt_y</p:attrName>
                                        </p:attrNameLst>
                                      </p:cBhvr>
                                      <p:tavLst>
                                        <p:tav tm="0">
                                          <p:val>
                                            <p:strVal val="ppt_y"/>
                                          </p:val>
                                        </p:tav>
                                        <p:tav tm="100000">
                                          <p:val>
                                            <p:strVal val="1+ppt_h/2"/>
                                          </p:val>
                                        </p:tav>
                                      </p:tavLst>
                                    </p:anim>
                                    <p:set>
                                      <p:cBhvr>
                                        <p:cTn id="5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p:bldP spid="36" grpId="1"/>
      <p:bldP spid="37" grpId="0"/>
      <p:bldP spid="37"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24">
            <a:extLst>
              <a:ext uri="{FF2B5EF4-FFF2-40B4-BE49-F238E27FC236}">
                <a16:creationId xmlns:a16="http://schemas.microsoft.com/office/drawing/2014/main" id="{A35C9692-82CE-4F60-9921-9D530C2D82DE}"/>
              </a:ext>
            </a:extLst>
          </p:cNvPr>
          <p:cNvSpPr txBox="1"/>
          <p:nvPr/>
        </p:nvSpPr>
        <p:spPr>
          <a:xfrm>
            <a:off x="5657714" y="2127975"/>
            <a:ext cx="5546582" cy="253402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Kỹ</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năng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tìm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tích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quyết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vấn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a:t>
            </a:r>
            <a:endParaRPr lang="en-US">
              <a:latin typeface="Arial" panose="020B060402020202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chủ</a:t>
            </a:r>
            <a:r>
              <a:rPr lang="en-US">
                <a:latin typeface="Arial" panose="020B0604020202020204" pitchFamily="34" charset="0"/>
                <a:cs typeface="Arial" panose="020B0604020202020204" pitchFamily="34" charset="0"/>
              </a:rPr>
              <a:t> trong </a:t>
            </a:r>
            <a:r>
              <a:rPr lang="en-US" err="1">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a:t>
            </a:r>
          </a:p>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a:t>
            </a:r>
            <a:r>
              <a:rPr lang="en-US">
                <a:latin typeface="Arial" panose="020B0604020202020204" pitchFamily="34" charset="0"/>
                <a:cs typeface="Arial" panose="020B0604020202020204" pitchFamily="34" charset="0"/>
              </a:rPr>
              <a:t> trong </a:t>
            </a:r>
            <a:r>
              <a:rPr lang="en-US" err="1">
                <a:latin typeface="Arial" panose="020B0604020202020204" pitchFamily="34" charset="0"/>
                <a:cs typeface="Arial" panose="020B0604020202020204" pitchFamily="34" charset="0"/>
              </a:rPr>
              <a:t>công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a:t>
            </a:r>
          </a:p>
          <a:p>
            <a:pPr marL="285750" indent="-285750">
              <a:lnSpc>
                <a:spcPct val="150000"/>
              </a:lnSpc>
              <a:buFont typeface="Courier New" panose="02070309020205020404" pitchFamily="49" charset="0"/>
              <a:buChar char="o"/>
            </a:pPr>
            <a:r>
              <a:rPr lang="en-US" err="1">
                <a:latin typeface="Arial" panose="020B0604020202020204" pitchFamily="34" charset="0"/>
                <a:cs typeface="Arial" panose="020B0604020202020204" pitchFamily="34" charset="0"/>
              </a:rPr>
              <a:t>Học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hỏi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nghiệm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thầy</a:t>
            </a:r>
            <a:r>
              <a:rPr lang="en-US">
                <a:latin typeface="Arial" panose="020B0604020202020204" pitchFamily="34" charset="0"/>
                <a:cs typeface="Arial" panose="020B0604020202020204" pitchFamily="34" charset="0"/>
              </a:rPr>
              <a:t> cô và </a:t>
            </a:r>
            <a:r>
              <a:rPr lang="en-US" err="1">
                <a:latin typeface="Arial" panose="020B0604020202020204" pitchFamily="34" charset="0"/>
                <a:cs typeface="Arial" panose="020B0604020202020204" pitchFamily="34" charset="0"/>
              </a:rPr>
              <a:t>bạn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bè</a:t>
            </a:r>
            <a:r>
              <a:rPr lang="en-US">
                <a:latin typeface="Arial" panose="020B0604020202020204" pitchFamily="34" charset="0"/>
                <a:cs typeface="Arial" panose="020B0604020202020204" pitchFamily="34" charset="0"/>
              </a:rPr>
              <a:t>.</a:t>
            </a:r>
          </a:p>
        </p:txBody>
      </p:sp>
      <p:cxnSp>
        <p:nvCxnSpPr>
          <p:cNvPr id="16" name="直接连接符 6">
            <a:extLst>
              <a:ext uri="{FF2B5EF4-FFF2-40B4-BE49-F238E27FC236}">
                <a16:creationId xmlns:a16="http://schemas.microsoft.com/office/drawing/2014/main" id="{31FDE51C-A455-43E9-A850-469E0274054D}"/>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
            <a:extLst>
              <a:ext uri="{FF2B5EF4-FFF2-40B4-BE49-F238E27FC236}">
                <a16:creationId xmlns:a16="http://schemas.microsoft.com/office/drawing/2014/main" id="{3444E5FA-3940-4DE8-9880-F1328DD0114B}"/>
              </a:ext>
            </a:extLst>
          </p:cNvPr>
          <p:cNvGrpSpPr/>
          <p:nvPr/>
        </p:nvGrpSpPr>
        <p:grpSpPr>
          <a:xfrm>
            <a:off x="2028333" y="661536"/>
            <a:ext cx="604358" cy="216024"/>
            <a:chOff x="264939" y="188640"/>
            <a:chExt cx="604358" cy="216024"/>
          </a:xfrm>
          <a:solidFill>
            <a:srgbClr val="FB7D6E"/>
          </a:solidFill>
        </p:grpSpPr>
        <p:sp>
          <p:nvSpPr>
            <p:cNvPr id="20" name="燕尾形 2">
              <a:extLst>
                <a:ext uri="{FF2B5EF4-FFF2-40B4-BE49-F238E27FC236}">
                  <a16:creationId xmlns:a16="http://schemas.microsoft.com/office/drawing/2014/main" id="{1F007141-0C38-4CE9-8877-D5EE9205240C}"/>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1" name="燕尾形 3">
              <a:extLst>
                <a:ext uri="{FF2B5EF4-FFF2-40B4-BE49-F238E27FC236}">
                  <a16:creationId xmlns:a16="http://schemas.microsoft.com/office/drawing/2014/main" id="{B94DAD78-8025-49FF-AD97-702EA21F62B3}"/>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2" name="燕尾形 4">
              <a:extLst>
                <a:ext uri="{FF2B5EF4-FFF2-40B4-BE49-F238E27FC236}">
                  <a16:creationId xmlns:a16="http://schemas.microsoft.com/office/drawing/2014/main" id="{E73384B5-E828-4436-A057-F1E63FD45A43}"/>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23" name="文本框 9">
            <a:extLst>
              <a:ext uri="{FF2B5EF4-FFF2-40B4-BE49-F238E27FC236}">
                <a16:creationId xmlns:a16="http://schemas.microsoft.com/office/drawing/2014/main" id="{76C2E82A-5FB0-4F2D-85C0-D3DA1496FC22}"/>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KẾT</a:t>
            </a:r>
          </a:p>
        </p:txBody>
      </p:sp>
      <p:sp>
        <p:nvSpPr>
          <p:cNvPr id="26" name="TextBox 23">
            <a:extLst>
              <a:ext uri="{FF2B5EF4-FFF2-40B4-BE49-F238E27FC236}">
                <a16:creationId xmlns:a16="http://schemas.microsoft.com/office/drawing/2014/main" id="{5ED3247F-2D84-4EA9-BBCA-F211FDC85EFB}"/>
              </a:ext>
            </a:extLst>
          </p:cNvPr>
          <p:cNvSpPr txBox="1"/>
          <p:nvPr/>
        </p:nvSpPr>
        <p:spPr>
          <a:xfrm>
            <a:off x="1113772" y="1283191"/>
            <a:ext cx="6932643" cy="523220"/>
          </a:xfrm>
          <a:prstGeom prst="rect">
            <a:avLst/>
          </a:prstGeom>
          <a:noFill/>
        </p:spPr>
        <p:txBody>
          <a:bodyPr wrap="square" rtlCol="0">
            <a:spAutoFit/>
          </a:bodyPr>
          <a:lstStyle/>
          <a:p>
            <a:r>
              <a:rPr lang="en-US" sz="2800" b="1">
                <a:solidFill>
                  <a:srgbClr val="4472C4"/>
                </a:solidFill>
                <a:latin typeface="Arial" panose="020B0604020202020204" pitchFamily="34" charset="0"/>
                <a:cs typeface="Arial" panose="020B0604020202020204" pitchFamily="34" charset="0"/>
              </a:rPr>
              <a:t>KẾT QUẢ ĐẠT ĐƯỢC</a:t>
            </a:r>
          </a:p>
        </p:txBody>
      </p:sp>
      <p:grpSp>
        <p:nvGrpSpPr>
          <p:cNvPr id="40" name="Group 16">
            <a:extLst>
              <a:ext uri="{FF2B5EF4-FFF2-40B4-BE49-F238E27FC236}">
                <a16:creationId xmlns:a16="http://schemas.microsoft.com/office/drawing/2014/main" id="{0AA75D68-7EFC-41EF-82D1-9CE8E69948B1}"/>
              </a:ext>
            </a:extLst>
          </p:cNvPr>
          <p:cNvGrpSpPr/>
          <p:nvPr/>
        </p:nvGrpSpPr>
        <p:grpSpPr>
          <a:xfrm>
            <a:off x="2248770" y="2127975"/>
            <a:ext cx="874691" cy="1188022"/>
            <a:chOff x="2391994" y="1635646"/>
            <a:chExt cx="815330" cy="1584000"/>
          </a:xfrm>
        </p:grpSpPr>
        <p:sp>
          <p:nvSpPr>
            <p:cNvPr id="41" name="Rectangle 17">
              <a:extLst>
                <a:ext uri="{FF2B5EF4-FFF2-40B4-BE49-F238E27FC236}">
                  <a16:creationId xmlns:a16="http://schemas.microsoft.com/office/drawing/2014/main" id="{BA2C27ED-A5D4-4D27-8CBB-210712A732E2}"/>
                </a:ext>
              </a:extLst>
            </p:cNvPr>
            <p:cNvSpPr/>
            <p:nvPr/>
          </p:nvSpPr>
          <p:spPr>
            <a:xfrm>
              <a:off x="2391994" y="1635646"/>
              <a:ext cx="805454" cy="792000"/>
            </a:xfrm>
            <a:prstGeom prst="rect">
              <a:avLst/>
            </a:prstGeom>
            <a:solidFill>
              <a:srgbClr val="ACE2C2"/>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Arial"/>
                <a:rtl val="0"/>
              </a:endParaRPr>
            </a:p>
          </p:txBody>
        </p:sp>
        <p:sp>
          <p:nvSpPr>
            <p:cNvPr id="42" name="Isosceles Triangle 18">
              <a:extLst>
                <a:ext uri="{FF2B5EF4-FFF2-40B4-BE49-F238E27FC236}">
                  <a16:creationId xmlns:a16="http://schemas.microsoft.com/office/drawing/2014/main" id="{314539E0-31FA-4266-89E9-EAAA65F66955}"/>
                </a:ext>
              </a:extLst>
            </p:cNvPr>
            <p:cNvSpPr/>
            <p:nvPr/>
          </p:nvSpPr>
          <p:spPr>
            <a:xfrm rot="10800000">
              <a:off x="2401870" y="2427646"/>
              <a:ext cx="805454" cy="792000"/>
            </a:xfrm>
            <a:prstGeom prst="triangle">
              <a:avLst>
                <a:gd name="adj" fmla="val 0"/>
              </a:avLst>
            </a:prstGeom>
            <a:solidFill>
              <a:srgbClr val="ACE2C2"/>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sym typeface="Arial"/>
                <a:rtl val="0"/>
              </a:endParaRPr>
            </a:p>
          </p:txBody>
        </p:sp>
      </p:grpSp>
      <p:grpSp>
        <p:nvGrpSpPr>
          <p:cNvPr id="43" name="Group 19">
            <a:extLst>
              <a:ext uri="{FF2B5EF4-FFF2-40B4-BE49-F238E27FC236}">
                <a16:creationId xmlns:a16="http://schemas.microsoft.com/office/drawing/2014/main" id="{01632BA2-91F9-435D-8C34-9576B10A4C85}"/>
              </a:ext>
            </a:extLst>
          </p:cNvPr>
          <p:cNvGrpSpPr/>
          <p:nvPr/>
        </p:nvGrpSpPr>
        <p:grpSpPr>
          <a:xfrm>
            <a:off x="3134055" y="2386788"/>
            <a:ext cx="2777927" cy="559334"/>
            <a:chOff x="421389" y="2720116"/>
            <a:chExt cx="1826920" cy="559334"/>
          </a:xfrm>
          <a:noFill/>
        </p:grpSpPr>
        <p:sp>
          <p:nvSpPr>
            <p:cNvPr id="44" name="TextBox 20">
              <a:extLst>
                <a:ext uri="{FF2B5EF4-FFF2-40B4-BE49-F238E27FC236}">
                  <a16:creationId xmlns:a16="http://schemas.microsoft.com/office/drawing/2014/main" id="{86577F41-C3C1-40B8-B7EE-9ECBB7534299}"/>
                </a:ext>
              </a:extLst>
            </p:cNvPr>
            <p:cNvSpPr txBox="1"/>
            <p:nvPr/>
          </p:nvSpPr>
          <p:spPr>
            <a:xfrm>
              <a:off x="496119" y="2910118"/>
              <a:ext cx="1752190" cy="369332"/>
            </a:xfrm>
            <a:prstGeom prst="rect">
              <a:avLst/>
            </a:prstGeom>
            <a:grpFill/>
          </p:spPr>
          <p:txBody>
            <a:bodyPr wrap="square" rtlCol="0">
              <a:spAutoFit/>
            </a:bodyPr>
            <a:lstStyle/>
            <a:p>
              <a:pPr latinLnBrk="1">
                <a:defRPr/>
              </a:pPr>
              <a:endParaRPr lang="en-US" altLang="ko-KR">
                <a:solidFill>
                  <a:prstClr val="black">
                    <a:lumMod val="75000"/>
                    <a:lumOff val="25000"/>
                  </a:prstClr>
                </a:solidFill>
                <a:latin typeface="Times New Roman" panose="02020603050405020304" pitchFamily="18" charset="0"/>
                <a:cs typeface="Times New Roman" panose="02020603050405020304" pitchFamily="18" charset="0"/>
                <a:sym typeface="Arial"/>
                <a:rtl val="0"/>
              </a:endParaRPr>
            </a:p>
          </p:txBody>
        </p:sp>
        <p:sp>
          <p:nvSpPr>
            <p:cNvPr id="45" name="TextBox 21">
              <a:extLst>
                <a:ext uri="{FF2B5EF4-FFF2-40B4-BE49-F238E27FC236}">
                  <a16:creationId xmlns:a16="http://schemas.microsoft.com/office/drawing/2014/main" id="{1DB6E28F-5362-4565-959A-BEF50FE2C65B}"/>
                </a:ext>
              </a:extLst>
            </p:cNvPr>
            <p:cNvSpPr txBox="1"/>
            <p:nvPr/>
          </p:nvSpPr>
          <p:spPr>
            <a:xfrm>
              <a:off x="421389" y="2720116"/>
              <a:ext cx="1752190" cy="461665"/>
            </a:xfrm>
            <a:prstGeom prst="rect">
              <a:avLst/>
            </a:prstGeom>
            <a:noFill/>
          </p:spPr>
          <p:txBody>
            <a:bodyPr wrap="square" rtlCol="0">
              <a:spAutoFit/>
            </a:bodyPr>
            <a:lstStyle/>
            <a:p>
              <a:pPr latinLnBrk="1">
                <a:defRPr/>
              </a:pPr>
              <a:r>
                <a:rPr lang="en-US" altLang="ko-KR" sz="2400" b="1" err="1">
                  <a:latin typeface="Arial" panose="020B0604020202020204" pitchFamily="34" charset="0"/>
                  <a:cs typeface="Arial" panose="020B0604020202020204" pitchFamily="34" charset="0"/>
                  <a:sym typeface="Arial"/>
                  <a:rtl val="0"/>
                </a:rPr>
                <a:t>Về</a:t>
              </a:r>
              <a:r>
                <a:rPr lang="en-US" altLang="ko-KR" sz="2400" b="1">
                  <a:latin typeface="Arial" panose="020B0604020202020204" pitchFamily="34" charset="0"/>
                  <a:cs typeface="Arial" panose="020B0604020202020204" pitchFamily="34" charset="0"/>
                  <a:sym typeface="Arial"/>
                  <a:rtl val="0"/>
                </a:rPr>
                <a:t> kỹ năng mềm</a:t>
              </a:r>
              <a:endParaRPr lang="ko-KR" altLang="en-US" sz="2400" b="1">
                <a:latin typeface="Arial" panose="020B0604020202020204" pitchFamily="34" charset="0"/>
                <a:cs typeface="Arial" panose="020B0604020202020204" pitchFamily="34" charset="0"/>
                <a:sym typeface="Arial"/>
                <a:rtl val="0"/>
              </a:endParaRPr>
            </a:p>
          </p:txBody>
        </p:sp>
      </p:grpSp>
      <p:sp>
        <p:nvSpPr>
          <p:cNvPr id="46" name="TextBox 22">
            <a:extLst>
              <a:ext uri="{FF2B5EF4-FFF2-40B4-BE49-F238E27FC236}">
                <a16:creationId xmlns:a16="http://schemas.microsoft.com/office/drawing/2014/main" id="{592C5ED1-084F-4470-858F-CC823F8689F5}"/>
              </a:ext>
            </a:extLst>
          </p:cNvPr>
          <p:cNvSpPr txBox="1"/>
          <p:nvPr/>
        </p:nvSpPr>
        <p:spPr>
          <a:xfrm>
            <a:off x="2389070" y="2127975"/>
            <a:ext cx="734390" cy="646331"/>
          </a:xfrm>
          <a:prstGeom prst="rect">
            <a:avLst/>
          </a:prstGeom>
          <a:solidFill>
            <a:srgbClr val="ACE2C2"/>
          </a:solidFill>
        </p:spPr>
        <p:txBody>
          <a:bodyPr wrap="square" rtlCol="0">
            <a:spAutoFit/>
          </a:bodyPr>
          <a:lstStyle/>
          <a:p>
            <a:pPr algn="ctr" latinLnBrk="1">
              <a:defRPr/>
            </a:pPr>
            <a:r>
              <a:rPr lang="en-US" altLang="ko-KR" sz="3600" b="1">
                <a:solidFill>
                  <a:prstClr val="white"/>
                </a:solidFill>
                <a:latin typeface="Times New Roman" panose="02020603050405020304" pitchFamily="18" charset="0"/>
                <a:cs typeface="Times New Roman" panose="02020603050405020304" pitchFamily="18" charset="0"/>
                <a:sym typeface="Arial"/>
                <a:rtl val="0"/>
              </a:rPr>
              <a:t>02</a:t>
            </a:r>
            <a:endParaRPr lang="ko-KR" altLang="en-US" sz="3600" b="1">
              <a:solidFill>
                <a:prstClr val="white"/>
              </a:solidFill>
              <a:latin typeface="Times New Roman" panose="02020603050405020304" pitchFamily="18" charset="0"/>
              <a:cs typeface="Times New Roman" panose="02020603050405020304" pitchFamily="18" charset="0"/>
              <a:sym typeface="Arial"/>
              <a:rtl val="0"/>
            </a:endParaRPr>
          </a:p>
        </p:txBody>
      </p:sp>
      <p:pic>
        <p:nvPicPr>
          <p:cNvPr id="10" name="Hình ảnh 9">
            <a:extLst>
              <a:ext uri="{FF2B5EF4-FFF2-40B4-BE49-F238E27FC236}">
                <a16:creationId xmlns:a16="http://schemas.microsoft.com/office/drawing/2014/main" id="{AFADD26F-638E-4538-9570-2397E0E5C1A0}"/>
              </a:ext>
            </a:extLst>
          </p:cNvPr>
          <p:cNvPicPr>
            <a:picLocks noChangeAspect="1"/>
          </p:cNvPicPr>
          <p:nvPr/>
        </p:nvPicPr>
        <p:blipFill>
          <a:blip r:embed="rId2">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2151179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inVertical)">
                                      <p:cBhvr>
                                        <p:cTn id="12" dur="500"/>
                                        <p:tgtEl>
                                          <p:spTgt spid="37"/>
                                        </p:tgtEl>
                                      </p:cBhvr>
                                    </p:animEffect>
                                  </p:childTnLst>
                                </p:cTn>
                              </p:par>
                              <p:par>
                                <p:cTn id="13" presetID="14" presetClass="entr" presetSubtype="1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randombar(horizontal)">
                                      <p:cBhvr>
                                        <p:cTn id="15" dur="500"/>
                                        <p:tgtEl>
                                          <p:spTgt spid="4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randombar(horizontal)">
                                      <p:cBhvr>
                                        <p:cTn id="18" dur="500"/>
                                        <p:tgtEl>
                                          <p:spTgt spid="46"/>
                                        </p:tgtEl>
                                      </p:cBhvr>
                                    </p:animEffect>
                                  </p:childTnLst>
                                </p:cTn>
                              </p:par>
                              <p:par>
                                <p:cTn id="19" presetID="14" presetClass="entr" presetSubtype="1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randombar(horizontal)">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40"/>
                                        </p:tgtEl>
                                        <p:attrNameLst>
                                          <p:attrName>ppt_x</p:attrName>
                                        </p:attrNameLst>
                                      </p:cBhvr>
                                      <p:tavLst>
                                        <p:tav tm="0">
                                          <p:val>
                                            <p:strVal val="ppt_x"/>
                                          </p:val>
                                        </p:tav>
                                        <p:tav tm="100000">
                                          <p:val>
                                            <p:strVal val="ppt_x"/>
                                          </p:val>
                                        </p:tav>
                                      </p:tavLst>
                                    </p:anim>
                                    <p:anim calcmode="lin" valueType="num">
                                      <p:cBhvr additive="base">
                                        <p:cTn id="26" dur="500"/>
                                        <p:tgtEl>
                                          <p:spTgt spid="40"/>
                                        </p:tgtEl>
                                        <p:attrNameLst>
                                          <p:attrName>ppt_y</p:attrName>
                                        </p:attrNameLst>
                                      </p:cBhvr>
                                      <p:tavLst>
                                        <p:tav tm="0">
                                          <p:val>
                                            <p:strVal val="ppt_y"/>
                                          </p:val>
                                        </p:tav>
                                        <p:tav tm="100000">
                                          <p:val>
                                            <p:strVal val="1+ppt_h/2"/>
                                          </p:val>
                                        </p:tav>
                                      </p:tavLst>
                                    </p:anim>
                                    <p:set>
                                      <p:cBhvr>
                                        <p:cTn id="27" dur="1" fill="hold">
                                          <p:stCondLst>
                                            <p:cond delay="499"/>
                                          </p:stCondLst>
                                        </p:cTn>
                                        <p:tgtEl>
                                          <p:spTgt spid="40"/>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46"/>
                                        </p:tgtEl>
                                        <p:attrNameLst>
                                          <p:attrName>ppt_x</p:attrName>
                                        </p:attrNameLst>
                                      </p:cBhvr>
                                      <p:tavLst>
                                        <p:tav tm="0">
                                          <p:val>
                                            <p:strVal val="ppt_x"/>
                                          </p:val>
                                        </p:tav>
                                        <p:tav tm="100000">
                                          <p:val>
                                            <p:strVal val="ppt_x"/>
                                          </p:val>
                                        </p:tav>
                                      </p:tavLst>
                                    </p:anim>
                                    <p:anim calcmode="lin" valueType="num">
                                      <p:cBhvr additive="base">
                                        <p:cTn id="30" dur="500"/>
                                        <p:tgtEl>
                                          <p:spTgt spid="46"/>
                                        </p:tgtEl>
                                        <p:attrNameLst>
                                          <p:attrName>ppt_y</p:attrName>
                                        </p:attrNameLst>
                                      </p:cBhvr>
                                      <p:tavLst>
                                        <p:tav tm="0">
                                          <p:val>
                                            <p:strVal val="ppt_y"/>
                                          </p:val>
                                        </p:tav>
                                        <p:tav tm="100000">
                                          <p:val>
                                            <p:strVal val="1+ppt_h/2"/>
                                          </p:val>
                                        </p:tav>
                                      </p:tavLst>
                                    </p:anim>
                                    <p:set>
                                      <p:cBhvr>
                                        <p:cTn id="31" dur="1" fill="hold">
                                          <p:stCondLst>
                                            <p:cond delay="499"/>
                                          </p:stCondLst>
                                        </p:cTn>
                                        <p:tgtEl>
                                          <p:spTgt spid="46"/>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500"/>
                                        <p:tgtEl>
                                          <p:spTgt spid="43"/>
                                        </p:tgtEl>
                                        <p:attrNameLst>
                                          <p:attrName>ppt_x</p:attrName>
                                        </p:attrNameLst>
                                      </p:cBhvr>
                                      <p:tavLst>
                                        <p:tav tm="0">
                                          <p:val>
                                            <p:strVal val="ppt_x"/>
                                          </p:val>
                                        </p:tav>
                                        <p:tav tm="100000">
                                          <p:val>
                                            <p:strVal val="ppt_x"/>
                                          </p:val>
                                        </p:tav>
                                      </p:tavLst>
                                    </p:anim>
                                    <p:anim calcmode="lin" valueType="num">
                                      <p:cBhvr additive="base">
                                        <p:cTn id="34" dur="500"/>
                                        <p:tgtEl>
                                          <p:spTgt spid="43"/>
                                        </p:tgtEl>
                                        <p:attrNameLst>
                                          <p:attrName>ppt_y</p:attrName>
                                        </p:attrNameLst>
                                      </p:cBhvr>
                                      <p:tavLst>
                                        <p:tav tm="0">
                                          <p:val>
                                            <p:strVal val="ppt_y"/>
                                          </p:val>
                                        </p:tav>
                                        <p:tav tm="100000">
                                          <p:val>
                                            <p:strVal val="1+ppt_h/2"/>
                                          </p:val>
                                        </p:tav>
                                      </p:tavLst>
                                    </p:anim>
                                    <p:set>
                                      <p:cBhvr>
                                        <p:cTn id="3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animBg="1"/>
      <p:bldP spid="4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FC4E95B-C756-4BAF-98A2-C381EEC83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8200" y="1855427"/>
            <a:ext cx="5033638" cy="42024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F08480D-28AF-4807-9ED4-77610D43E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320162" y="1855426"/>
            <a:ext cx="5033638" cy="42024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矩形 3">
            <a:extLst>
              <a:ext uri="{FF2B5EF4-FFF2-40B4-BE49-F238E27FC236}">
                <a16:creationId xmlns:a16="http://schemas.microsoft.com/office/drawing/2014/main" id="{93D6BBB4-795A-48D0-B2DD-3DEB102B272D}"/>
              </a:ext>
            </a:extLst>
          </p:cNvPr>
          <p:cNvSpPr/>
          <p:nvPr/>
        </p:nvSpPr>
        <p:spPr>
          <a:xfrm rot="13545224" flipH="1">
            <a:off x="11808761" y="4863243"/>
            <a:ext cx="459330" cy="3392682"/>
          </a:xfrm>
          <a:custGeom>
            <a:avLst/>
            <a:gdLst>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5313496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4020339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16388 w 1152128"/>
              <a:gd name="connsiteY3" fmla="*/ 4552885 h 5313496"/>
              <a:gd name="connsiteX4" fmla="*/ 0 w 1152128"/>
              <a:gd name="connsiteY4" fmla="*/ 0 h 5313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5313496">
                <a:moveTo>
                  <a:pt x="0" y="0"/>
                </a:moveTo>
                <a:lnTo>
                  <a:pt x="1152128" y="0"/>
                </a:lnTo>
                <a:lnTo>
                  <a:pt x="1152128" y="5313496"/>
                </a:lnTo>
                <a:lnTo>
                  <a:pt x="16388" y="4552885"/>
                </a:lnTo>
                <a:cubicBezTo>
                  <a:pt x="10925" y="3035257"/>
                  <a:pt x="5463" y="1517628"/>
                  <a:pt x="0" y="0"/>
                </a:cubicBezTo>
                <a:close/>
              </a:path>
            </a:pathLst>
          </a:custGeom>
          <a:solidFill>
            <a:srgbClr val="FB7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3">
            <a:extLst>
              <a:ext uri="{FF2B5EF4-FFF2-40B4-BE49-F238E27FC236}">
                <a16:creationId xmlns:a16="http://schemas.microsoft.com/office/drawing/2014/main" id="{010C0806-9C81-48D9-8CEF-B2941652255D}"/>
              </a:ext>
            </a:extLst>
          </p:cNvPr>
          <p:cNvSpPr/>
          <p:nvPr/>
        </p:nvSpPr>
        <p:spPr>
          <a:xfrm rot="13545224" flipH="1">
            <a:off x="11140712" y="3699473"/>
            <a:ext cx="574416" cy="4242726"/>
          </a:xfrm>
          <a:custGeom>
            <a:avLst/>
            <a:gdLst>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5313496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4020339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16388 w 1152128"/>
              <a:gd name="connsiteY3" fmla="*/ 4552885 h 5313496"/>
              <a:gd name="connsiteX4" fmla="*/ 0 w 1152128"/>
              <a:gd name="connsiteY4" fmla="*/ 0 h 5313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5313496">
                <a:moveTo>
                  <a:pt x="0" y="0"/>
                </a:moveTo>
                <a:lnTo>
                  <a:pt x="1152128" y="0"/>
                </a:lnTo>
                <a:lnTo>
                  <a:pt x="1152128" y="5313496"/>
                </a:lnTo>
                <a:lnTo>
                  <a:pt x="16388" y="4552885"/>
                </a:lnTo>
                <a:cubicBezTo>
                  <a:pt x="10925" y="3035257"/>
                  <a:pt x="5463" y="1517628"/>
                  <a:pt x="0" y="0"/>
                </a:cubicBezTo>
                <a:close/>
              </a:path>
            </a:pathLst>
          </a:custGeom>
          <a:solidFill>
            <a:srgbClr val="F6A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3">
            <a:extLst>
              <a:ext uri="{FF2B5EF4-FFF2-40B4-BE49-F238E27FC236}">
                <a16:creationId xmlns:a16="http://schemas.microsoft.com/office/drawing/2014/main" id="{45213CB4-E2A1-4B41-A50C-922A3C90D2C5}"/>
              </a:ext>
            </a:extLst>
          </p:cNvPr>
          <p:cNvSpPr/>
          <p:nvPr/>
        </p:nvSpPr>
        <p:spPr>
          <a:xfrm rot="13545224" flipH="1">
            <a:off x="10782030" y="6028508"/>
            <a:ext cx="275040" cy="2031488"/>
          </a:xfrm>
          <a:custGeom>
            <a:avLst/>
            <a:gdLst>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5313496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0 w 1152128"/>
              <a:gd name="connsiteY3" fmla="*/ 4020339 h 5313496"/>
              <a:gd name="connsiteX4" fmla="*/ 0 w 1152128"/>
              <a:gd name="connsiteY4" fmla="*/ 0 h 5313496"/>
              <a:gd name="connsiteX0" fmla="*/ 0 w 1152128"/>
              <a:gd name="connsiteY0" fmla="*/ 0 h 5313496"/>
              <a:gd name="connsiteX1" fmla="*/ 1152128 w 1152128"/>
              <a:gd name="connsiteY1" fmla="*/ 0 h 5313496"/>
              <a:gd name="connsiteX2" fmla="*/ 1152128 w 1152128"/>
              <a:gd name="connsiteY2" fmla="*/ 5313496 h 5313496"/>
              <a:gd name="connsiteX3" fmla="*/ 16388 w 1152128"/>
              <a:gd name="connsiteY3" fmla="*/ 4552885 h 5313496"/>
              <a:gd name="connsiteX4" fmla="*/ 0 w 1152128"/>
              <a:gd name="connsiteY4" fmla="*/ 0 h 5313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128" h="5313496">
                <a:moveTo>
                  <a:pt x="0" y="0"/>
                </a:moveTo>
                <a:lnTo>
                  <a:pt x="1152128" y="0"/>
                </a:lnTo>
                <a:lnTo>
                  <a:pt x="1152128" y="5313496"/>
                </a:lnTo>
                <a:lnTo>
                  <a:pt x="16388" y="4552885"/>
                </a:lnTo>
                <a:cubicBezTo>
                  <a:pt x="10925" y="3035257"/>
                  <a:pt x="5463" y="1517628"/>
                  <a:pt x="0" y="0"/>
                </a:cubicBezTo>
                <a:close/>
              </a:path>
            </a:pathLst>
          </a:custGeom>
          <a:solidFill>
            <a:srgbClr val="43BA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6">
            <a:extLst>
              <a:ext uri="{FF2B5EF4-FFF2-40B4-BE49-F238E27FC236}">
                <a16:creationId xmlns:a16="http://schemas.microsoft.com/office/drawing/2014/main" id="{B0ED11A3-0691-470A-9000-0F45D6DDC028}"/>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
            <a:extLst>
              <a:ext uri="{FF2B5EF4-FFF2-40B4-BE49-F238E27FC236}">
                <a16:creationId xmlns:a16="http://schemas.microsoft.com/office/drawing/2014/main" id="{C313088B-1568-4412-BEF4-1D2BD21C7557}"/>
              </a:ext>
            </a:extLst>
          </p:cNvPr>
          <p:cNvGrpSpPr/>
          <p:nvPr/>
        </p:nvGrpSpPr>
        <p:grpSpPr>
          <a:xfrm>
            <a:off x="2028333" y="661536"/>
            <a:ext cx="604358" cy="216024"/>
            <a:chOff x="264939" y="188640"/>
            <a:chExt cx="604358" cy="216024"/>
          </a:xfrm>
          <a:solidFill>
            <a:srgbClr val="4472C4"/>
          </a:solidFill>
        </p:grpSpPr>
        <p:sp>
          <p:nvSpPr>
            <p:cNvPr id="13" name="燕尾形 2">
              <a:extLst>
                <a:ext uri="{FF2B5EF4-FFF2-40B4-BE49-F238E27FC236}">
                  <a16:creationId xmlns:a16="http://schemas.microsoft.com/office/drawing/2014/main" id="{808B77D5-7B6D-475E-8B0F-A49D433D04EB}"/>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14" name="燕尾形 3">
              <a:extLst>
                <a:ext uri="{FF2B5EF4-FFF2-40B4-BE49-F238E27FC236}">
                  <a16:creationId xmlns:a16="http://schemas.microsoft.com/office/drawing/2014/main" id="{A49D6464-77A7-4540-8860-E208560CF105}"/>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15" name="燕尾形 4">
              <a:extLst>
                <a:ext uri="{FF2B5EF4-FFF2-40B4-BE49-F238E27FC236}">
                  <a16:creationId xmlns:a16="http://schemas.microsoft.com/office/drawing/2014/main" id="{2C48752B-B570-48F8-A3EC-B095BF7646B6}"/>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16" name="文本框 9">
            <a:extLst>
              <a:ext uri="{FF2B5EF4-FFF2-40B4-BE49-F238E27FC236}">
                <a16:creationId xmlns:a16="http://schemas.microsoft.com/office/drawing/2014/main" id="{1EB0BCEA-09BA-4793-A701-76980BB69EFB}"/>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MỞ ĐẦU</a:t>
            </a:r>
          </a:p>
        </p:txBody>
      </p:sp>
      <p:sp>
        <p:nvSpPr>
          <p:cNvPr id="17" name="矩形标注 7">
            <a:extLst>
              <a:ext uri="{FF2B5EF4-FFF2-40B4-BE49-F238E27FC236}">
                <a16:creationId xmlns:a16="http://schemas.microsoft.com/office/drawing/2014/main" id="{AF97DED4-E7F7-41DB-9B26-575A7710A3BA}"/>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Tree>
    <p:extLst>
      <p:ext uri="{BB962C8B-B14F-4D97-AF65-F5344CB8AC3E}">
        <p14:creationId xmlns:p14="http://schemas.microsoft.com/office/powerpoint/2010/main" val="7658798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0-#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6"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par>
                                <p:cTn id="35" presetID="16" presetClass="entr" presetSubtype="21" fill="hold" nodeType="withEffect">
                                  <p:stCondLst>
                                    <p:cond delay="0"/>
                                  </p:stCondLst>
                                  <p:childTnLst>
                                    <p:set>
                                      <p:cBhvr>
                                        <p:cTn id="36" dur="1" fill="hold">
                                          <p:stCondLst>
                                            <p:cond delay="0"/>
                                          </p:stCondLst>
                                        </p:cTn>
                                        <p:tgtEl>
                                          <p:spTgt spid="4100"/>
                                        </p:tgtEl>
                                        <p:attrNameLst>
                                          <p:attrName>style.visibility</p:attrName>
                                        </p:attrNameLst>
                                      </p:cBhvr>
                                      <p:to>
                                        <p:strVal val="visible"/>
                                      </p:to>
                                    </p:set>
                                    <p:animEffect transition="in" filter="barn(inVertical)">
                                      <p:cBhvr>
                                        <p:cTn id="37" dur="500"/>
                                        <p:tgtEl>
                                          <p:spTgt spid="4100"/>
                                        </p:tgtEl>
                                      </p:cBhvr>
                                    </p:animEffect>
                                  </p:childTnLst>
                                </p:cTn>
                              </p:par>
                              <p:par>
                                <p:cTn id="38" presetID="16" presetClass="entr" presetSubtype="21" fill="hold" nodeType="withEffect">
                                  <p:stCondLst>
                                    <p:cond delay="0"/>
                                  </p:stCondLst>
                                  <p:childTnLst>
                                    <p:set>
                                      <p:cBhvr>
                                        <p:cTn id="39" dur="1" fill="hold">
                                          <p:stCondLst>
                                            <p:cond delay="0"/>
                                          </p:stCondLst>
                                        </p:cTn>
                                        <p:tgtEl>
                                          <p:spTgt spid="4098"/>
                                        </p:tgtEl>
                                        <p:attrNameLst>
                                          <p:attrName>style.visibility</p:attrName>
                                        </p:attrNameLst>
                                      </p:cBhvr>
                                      <p:to>
                                        <p:strVal val="visible"/>
                                      </p:to>
                                    </p:set>
                                    <p:animEffect transition="in" filter="barn(inVertical)">
                                      <p:cBhvr>
                                        <p:cTn id="40" dur="500"/>
                                        <p:tgtEl>
                                          <p:spTgt spid="4098"/>
                                        </p:tgtEl>
                                      </p:cBhvr>
                                    </p:animEffect>
                                  </p:childTnLst>
                                </p:cTn>
                              </p:par>
                              <p:par>
                                <p:cTn id="41" presetID="2" presetClass="entr" presetSubtype="12" fill="hold" grpId="0" nodeType="withEffect">
                                  <p:stCondLst>
                                    <p:cond delay="50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5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0-#ppt_w/2"/>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E59F5B0F-5456-40FC-9E53-FDE7D49459E8}"/>
              </a:ext>
            </a:extLst>
          </p:cNvPr>
          <p:cNvSpPr txBox="1"/>
          <p:nvPr/>
        </p:nvSpPr>
        <p:spPr>
          <a:xfrm>
            <a:off x="763946" y="1475484"/>
            <a:ext cx="1313180"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HẠN CHẾ:</a:t>
            </a:r>
          </a:p>
        </p:txBody>
      </p:sp>
      <p:sp>
        <p:nvSpPr>
          <p:cNvPr id="6" name="Oval 2">
            <a:extLst>
              <a:ext uri="{FF2B5EF4-FFF2-40B4-BE49-F238E27FC236}">
                <a16:creationId xmlns:a16="http://schemas.microsoft.com/office/drawing/2014/main" id="{E04DACA4-37AB-4FDF-A06B-8D91E85A11B3}"/>
              </a:ext>
            </a:extLst>
          </p:cNvPr>
          <p:cNvSpPr/>
          <p:nvPr/>
        </p:nvSpPr>
        <p:spPr>
          <a:xfrm>
            <a:off x="2959900" y="1221861"/>
            <a:ext cx="2118167" cy="15327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Coding </a:t>
            </a:r>
            <a:r>
              <a:rPr lang="en-US" err="1">
                <a:latin typeface="Arial" panose="020B0604020202020204" pitchFamily="34" charset="0"/>
                <a:cs typeface="Arial" panose="020B0604020202020204" pitchFamily="34" charset="0"/>
              </a:rPr>
              <a:t>chưa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ưu</a:t>
            </a:r>
            <a:r>
              <a:rPr lang="en-US">
                <a:latin typeface="Arial" panose="020B0604020202020204" pitchFamily="34" charset="0"/>
                <a:cs typeface="Arial" panose="020B0604020202020204" pitchFamily="34" charset="0"/>
              </a:rPr>
              <a:t>!</a:t>
            </a:r>
          </a:p>
        </p:txBody>
      </p:sp>
      <p:sp>
        <p:nvSpPr>
          <p:cNvPr id="7" name="Oval 43">
            <a:extLst>
              <a:ext uri="{FF2B5EF4-FFF2-40B4-BE49-F238E27FC236}">
                <a16:creationId xmlns:a16="http://schemas.microsoft.com/office/drawing/2014/main" id="{87B2C100-A644-479C-8396-6D2123C06AE6}"/>
              </a:ext>
            </a:extLst>
          </p:cNvPr>
          <p:cNvSpPr/>
          <p:nvPr/>
        </p:nvSpPr>
        <p:spPr>
          <a:xfrm>
            <a:off x="5751291" y="4945396"/>
            <a:ext cx="2118167" cy="14939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atin typeface="Arial" panose="020B0604020202020204" pitchFamily="34" charset="0"/>
                <a:cs typeface="Arial" panose="020B0604020202020204" pitchFamily="34" charset="0"/>
              </a:rPr>
              <a:t>Nội dung website còn hạn chế</a:t>
            </a:r>
          </a:p>
        </p:txBody>
      </p:sp>
      <p:sp>
        <p:nvSpPr>
          <p:cNvPr id="8" name="Oval 43">
            <a:extLst>
              <a:ext uri="{FF2B5EF4-FFF2-40B4-BE49-F238E27FC236}">
                <a16:creationId xmlns:a16="http://schemas.microsoft.com/office/drawing/2014/main" id="{79DA4C60-09BB-410A-9BCF-A484AD839FEE}"/>
              </a:ext>
            </a:extLst>
          </p:cNvPr>
          <p:cNvSpPr/>
          <p:nvPr/>
        </p:nvSpPr>
        <p:spPr>
          <a:xfrm>
            <a:off x="8552208" y="1251785"/>
            <a:ext cx="2118167" cy="15327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err="1">
                <a:latin typeface="Arial" panose="020B0604020202020204" pitchFamily="34" charset="0"/>
                <a:cs typeface="Arial" panose="020B0604020202020204" pitchFamily="34" charset="0"/>
              </a:rPr>
              <a:t>Chưa</a:t>
            </a:r>
            <a:r>
              <a:rPr lang="en-US">
                <a:latin typeface="Arial" panose="020B0604020202020204" pitchFamily="34" charset="0"/>
                <a:cs typeface="Arial" panose="020B0604020202020204" pitchFamily="34" charset="0"/>
              </a:rPr>
              <a:t> tạo tìm kiếm nâng cao</a:t>
            </a:r>
          </a:p>
        </p:txBody>
      </p:sp>
      <p:pic>
        <p:nvPicPr>
          <p:cNvPr id="1030" name="Picture 6" descr="Free icon &amp;quot;Close icon&amp;quot;">
            <a:extLst>
              <a:ext uri="{FF2B5EF4-FFF2-40B4-BE49-F238E27FC236}">
                <a16:creationId xmlns:a16="http://schemas.microsoft.com/office/drawing/2014/main" id="{C1D631B1-8C0F-4B77-BBA2-3058539054CD}"/>
              </a:ext>
            </a:extLst>
          </p:cNvPr>
          <p:cNvPicPr>
            <a:picLocks noChangeAspect="1" noChangeArrowheads="1"/>
          </p:cNvPicPr>
          <p:nvPr/>
        </p:nvPicPr>
        <p:blipFill>
          <a:blip r:embed="rId2">
            <a:alphaModFix amt="60000"/>
            <a:extLst>
              <a:ext uri="{28A0092B-C50C-407E-A947-70E740481C1C}">
                <a14:useLocalDpi xmlns:a14="http://schemas.microsoft.com/office/drawing/2010/main" val="0"/>
              </a:ext>
            </a:extLst>
          </a:blip>
          <a:srcRect/>
          <a:stretch>
            <a:fillRect/>
          </a:stretch>
        </p:blipFill>
        <p:spPr bwMode="auto">
          <a:xfrm>
            <a:off x="5916042" y="2335242"/>
            <a:ext cx="1788666" cy="178866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Đường nối Thẳng 10">
            <a:extLst>
              <a:ext uri="{FF2B5EF4-FFF2-40B4-BE49-F238E27FC236}">
                <a16:creationId xmlns:a16="http://schemas.microsoft.com/office/drawing/2014/main" id="{84952145-4755-4C1B-9BEE-1686C6172D87}"/>
              </a:ext>
            </a:extLst>
          </p:cNvPr>
          <p:cNvCxnSpPr>
            <a:cxnSpLocks/>
          </p:cNvCxnSpPr>
          <p:nvPr/>
        </p:nvCxnSpPr>
        <p:spPr>
          <a:xfrm>
            <a:off x="4943475" y="2376580"/>
            <a:ext cx="1133013" cy="362556"/>
          </a:xfrm>
          <a:prstGeom prst="line">
            <a:avLst/>
          </a:prstGeom>
        </p:spPr>
        <p:style>
          <a:lnRef idx="3">
            <a:schemeClr val="dk1"/>
          </a:lnRef>
          <a:fillRef idx="0">
            <a:schemeClr val="dk1"/>
          </a:fillRef>
          <a:effectRef idx="2">
            <a:schemeClr val="dk1"/>
          </a:effectRef>
          <a:fontRef idx="minor">
            <a:schemeClr val="tx1"/>
          </a:fontRef>
        </p:style>
      </p:cxnSp>
      <p:cxnSp>
        <p:nvCxnSpPr>
          <p:cNvPr id="15" name="Đường nối Thẳng 14">
            <a:extLst>
              <a:ext uri="{FF2B5EF4-FFF2-40B4-BE49-F238E27FC236}">
                <a16:creationId xmlns:a16="http://schemas.microsoft.com/office/drawing/2014/main" id="{EEDD5805-D84D-4636-80C1-1B8F09A77F5C}"/>
              </a:ext>
            </a:extLst>
          </p:cNvPr>
          <p:cNvCxnSpPr>
            <a:cxnSpLocks/>
          </p:cNvCxnSpPr>
          <p:nvPr/>
        </p:nvCxnSpPr>
        <p:spPr>
          <a:xfrm flipH="1">
            <a:off x="7544265" y="2376580"/>
            <a:ext cx="1152060" cy="293612"/>
          </a:xfrm>
          <a:prstGeom prst="line">
            <a:avLst/>
          </a:prstGeom>
        </p:spPr>
        <p:style>
          <a:lnRef idx="3">
            <a:schemeClr val="dk1"/>
          </a:lnRef>
          <a:fillRef idx="0">
            <a:schemeClr val="dk1"/>
          </a:fillRef>
          <a:effectRef idx="2">
            <a:schemeClr val="dk1"/>
          </a:effectRef>
          <a:fontRef idx="minor">
            <a:schemeClr val="tx1"/>
          </a:fontRef>
        </p:style>
      </p:cxnSp>
      <p:cxnSp>
        <p:nvCxnSpPr>
          <p:cNvPr id="18" name="Đường nối Thẳng 17">
            <a:extLst>
              <a:ext uri="{FF2B5EF4-FFF2-40B4-BE49-F238E27FC236}">
                <a16:creationId xmlns:a16="http://schemas.microsoft.com/office/drawing/2014/main" id="{FC503B0B-3815-4449-A5EA-ABF54BC8A79B}"/>
              </a:ext>
            </a:extLst>
          </p:cNvPr>
          <p:cNvCxnSpPr>
            <a:cxnSpLocks/>
            <a:stCxn id="7" idx="0"/>
            <a:endCxn id="1030" idx="2"/>
          </p:cNvCxnSpPr>
          <p:nvPr/>
        </p:nvCxnSpPr>
        <p:spPr>
          <a:xfrm flipV="1">
            <a:off x="6810375" y="4123908"/>
            <a:ext cx="0" cy="821488"/>
          </a:xfrm>
          <a:prstGeom prst="line">
            <a:avLst/>
          </a:prstGeom>
        </p:spPr>
        <p:style>
          <a:lnRef idx="3">
            <a:schemeClr val="dk1"/>
          </a:lnRef>
          <a:fillRef idx="0">
            <a:schemeClr val="dk1"/>
          </a:fillRef>
          <a:effectRef idx="2">
            <a:schemeClr val="dk1"/>
          </a:effectRef>
          <a:fontRef idx="minor">
            <a:schemeClr val="tx1"/>
          </a:fontRef>
        </p:style>
      </p:cxnSp>
      <p:pic>
        <p:nvPicPr>
          <p:cNvPr id="25" name="Hình ảnh 9">
            <a:extLst>
              <a:ext uri="{FF2B5EF4-FFF2-40B4-BE49-F238E27FC236}">
                <a16:creationId xmlns:a16="http://schemas.microsoft.com/office/drawing/2014/main" id="{FBF8FA11-006E-4B89-B7D6-CB23707A6E7B}"/>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0" y="6439368"/>
            <a:ext cx="12192000" cy="418631"/>
          </a:xfrm>
          <a:prstGeom prst="rect">
            <a:avLst/>
          </a:prstGeom>
        </p:spPr>
      </p:pic>
      <p:grpSp>
        <p:nvGrpSpPr>
          <p:cNvPr id="27" name="组合 1">
            <a:extLst>
              <a:ext uri="{FF2B5EF4-FFF2-40B4-BE49-F238E27FC236}">
                <a16:creationId xmlns:a16="http://schemas.microsoft.com/office/drawing/2014/main" id="{2FE73097-5A52-4452-B145-B7AEE26B2E4C}"/>
              </a:ext>
            </a:extLst>
          </p:cNvPr>
          <p:cNvGrpSpPr/>
          <p:nvPr/>
        </p:nvGrpSpPr>
        <p:grpSpPr>
          <a:xfrm>
            <a:off x="2028333" y="661536"/>
            <a:ext cx="604358" cy="216024"/>
            <a:chOff x="264939" y="188640"/>
            <a:chExt cx="604358" cy="216024"/>
          </a:xfrm>
          <a:solidFill>
            <a:srgbClr val="FB7D6E"/>
          </a:solidFill>
        </p:grpSpPr>
        <p:sp>
          <p:nvSpPr>
            <p:cNvPr id="28" name="燕尾形 2">
              <a:extLst>
                <a:ext uri="{FF2B5EF4-FFF2-40B4-BE49-F238E27FC236}">
                  <a16:creationId xmlns:a16="http://schemas.microsoft.com/office/drawing/2014/main" id="{0A055CD9-7A9F-412F-A7AB-EE87D3E01CCD}"/>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9" name="燕尾形 3">
              <a:extLst>
                <a:ext uri="{FF2B5EF4-FFF2-40B4-BE49-F238E27FC236}">
                  <a16:creationId xmlns:a16="http://schemas.microsoft.com/office/drawing/2014/main" id="{AEEF32C2-2D89-4EEE-9013-24CF9643ED63}"/>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30" name="燕尾形 4">
              <a:extLst>
                <a:ext uri="{FF2B5EF4-FFF2-40B4-BE49-F238E27FC236}">
                  <a16:creationId xmlns:a16="http://schemas.microsoft.com/office/drawing/2014/main" id="{928A1D28-A2CE-4D0B-9EA8-575FADCFD8DE}"/>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31" name="文本框 9">
            <a:extLst>
              <a:ext uri="{FF2B5EF4-FFF2-40B4-BE49-F238E27FC236}">
                <a16:creationId xmlns:a16="http://schemas.microsoft.com/office/drawing/2014/main" id="{E580173A-F189-4049-A346-B58CB5E5CDEB}"/>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KẾT</a:t>
            </a:r>
          </a:p>
        </p:txBody>
      </p:sp>
      <p:cxnSp>
        <p:nvCxnSpPr>
          <p:cNvPr id="36" name="直接连接符 6">
            <a:extLst>
              <a:ext uri="{FF2B5EF4-FFF2-40B4-BE49-F238E27FC236}">
                <a16:creationId xmlns:a16="http://schemas.microsoft.com/office/drawing/2014/main" id="{7383C65A-A116-4CCA-9F75-5FDFCE21111D}"/>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Hình ảnh 9">
            <a:extLst>
              <a:ext uri="{FF2B5EF4-FFF2-40B4-BE49-F238E27FC236}">
                <a16:creationId xmlns:a16="http://schemas.microsoft.com/office/drawing/2014/main" id="{AFADD26F-638E-4538-9570-2397E0E5C1A0}"/>
              </a:ext>
            </a:extLst>
          </p:cNvPr>
          <p:cNvPicPr>
            <a:picLocks noChangeAspect="1"/>
          </p:cNvPicPr>
          <p:nvPr/>
        </p:nvPicPr>
        <p:blipFill>
          <a:blip r:embed="rId4">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4575236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200"/>
                                  </p:stCondLst>
                                  <p:childTnLst>
                                    <p:set>
                                      <p:cBhvr>
                                        <p:cTn id="12" dur="1" fill="hold">
                                          <p:stCondLst>
                                            <p:cond delay="0"/>
                                          </p:stCondLst>
                                        </p:cTn>
                                        <p:tgtEl>
                                          <p:spTgt spid="1030"/>
                                        </p:tgtEl>
                                        <p:attrNameLst>
                                          <p:attrName>style.visibility</p:attrName>
                                        </p:attrNameLst>
                                      </p:cBhvr>
                                      <p:to>
                                        <p:strVal val="visible"/>
                                      </p:to>
                                    </p:set>
                                    <p:animEffect transition="in" filter="barn(inVertical)">
                                      <p:cBhvr>
                                        <p:cTn id="13" dur="3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par>
                                <p:cTn id="31" presetID="2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Hộp Văn bản 11">
            <a:extLst>
              <a:ext uri="{FF2B5EF4-FFF2-40B4-BE49-F238E27FC236}">
                <a16:creationId xmlns:a16="http://schemas.microsoft.com/office/drawing/2014/main" id="{39C396CA-F016-4EAA-A05D-D4849ED47CCB}"/>
              </a:ext>
            </a:extLst>
          </p:cNvPr>
          <p:cNvSpPr txBox="1"/>
          <p:nvPr/>
        </p:nvSpPr>
        <p:spPr>
          <a:xfrm>
            <a:off x="631886" y="1417395"/>
            <a:ext cx="2675732"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HƯỚNG PHÁT TRIỂN: </a:t>
            </a:r>
          </a:p>
        </p:txBody>
      </p:sp>
      <p:pic>
        <p:nvPicPr>
          <p:cNvPr id="14" name="Picture 16" descr="Icon&#10;&#10;Description automatically generated">
            <a:extLst>
              <a:ext uri="{FF2B5EF4-FFF2-40B4-BE49-F238E27FC236}">
                <a16:creationId xmlns:a16="http://schemas.microsoft.com/office/drawing/2014/main" id="{A2A0D62F-EA6B-4DDC-BC50-95907FEDF1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301" y="2666301"/>
            <a:ext cx="1525398" cy="1525398"/>
          </a:xfrm>
          <a:prstGeom prst="rect">
            <a:avLst/>
          </a:prstGeom>
        </p:spPr>
      </p:pic>
      <p:sp>
        <p:nvSpPr>
          <p:cNvPr id="15" name="Rectangle: Rounded Corners 19">
            <a:extLst>
              <a:ext uri="{FF2B5EF4-FFF2-40B4-BE49-F238E27FC236}">
                <a16:creationId xmlns:a16="http://schemas.microsoft.com/office/drawing/2014/main" id="{B9BE75E4-4F14-4936-8FC5-B559FE35F944}"/>
              </a:ext>
            </a:extLst>
          </p:cNvPr>
          <p:cNvSpPr/>
          <p:nvPr/>
        </p:nvSpPr>
        <p:spPr>
          <a:xfrm>
            <a:off x="2004320" y="1755145"/>
            <a:ext cx="1740246" cy="1204090"/>
          </a:xfrm>
          <a:prstGeom prst="round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rial" panose="020B0604020202020204" pitchFamily="34" charset="0"/>
                <a:cs typeface="Arial" panose="020B0604020202020204" pitchFamily="34" charset="0"/>
              </a:rPr>
              <a:t>Hoàn</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thiện</a:t>
            </a:r>
            <a:r>
              <a:rPr lang="en-US">
                <a:solidFill>
                  <a:schemeClr val="tx1"/>
                </a:solidFill>
                <a:latin typeface="Arial" panose="020B0604020202020204" pitchFamily="34" charset="0"/>
                <a:cs typeface="Arial" panose="020B0604020202020204" pitchFamily="34" charset="0"/>
              </a:rPr>
              <a:t>, thêm một số chức năng .</a:t>
            </a:r>
          </a:p>
        </p:txBody>
      </p:sp>
      <p:sp>
        <p:nvSpPr>
          <p:cNvPr id="16" name="Rectangle: Rounded Corners 20">
            <a:extLst>
              <a:ext uri="{FF2B5EF4-FFF2-40B4-BE49-F238E27FC236}">
                <a16:creationId xmlns:a16="http://schemas.microsoft.com/office/drawing/2014/main" id="{F50E32EE-169D-4590-B488-EF5B52DEC655}"/>
              </a:ext>
            </a:extLst>
          </p:cNvPr>
          <p:cNvSpPr/>
          <p:nvPr/>
        </p:nvSpPr>
        <p:spPr>
          <a:xfrm>
            <a:off x="8290141" y="1755145"/>
            <a:ext cx="1809382" cy="1199047"/>
          </a:xfrm>
          <a:prstGeom prst="round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rial" panose="020B0604020202020204" pitchFamily="34" charset="0"/>
                <a:cs typeface="Arial" panose="020B0604020202020204" pitchFamily="34" charset="0"/>
              </a:rPr>
              <a:t>Tối</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ưu</a:t>
            </a:r>
            <a:r>
              <a:rPr lang="en-US">
                <a:solidFill>
                  <a:schemeClr val="tx1"/>
                </a:solidFill>
                <a:latin typeface="Arial" panose="020B0604020202020204" pitchFamily="34" charset="0"/>
                <a:cs typeface="Arial" panose="020B0604020202020204" pitchFamily="34" charset="0"/>
              </a:rPr>
              <a:t> code, tính bảo mật</a:t>
            </a:r>
          </a:p>
        </p:txBody>
      </p:sp>
      <p:sp>
        <p:nvSpPr>
          <p:cNvPr id="17" name="Rectangle: Rounded Corners 20">
            <a:extLst>
              <a:ext uri="{FF2B5EF4-FFF2-40B4-BE49-F238E27FC236}">
                <a16:creationId xmlns:a16="http://schemas.microsoft.com/office/drawing/2014/main" id="{7A7D0873-4D9B-462E-B561-BF49F45F7F26}"/>
              </a:ext>
            </a:extLst>
          </p:cNvPr>
          <p:cNvSpPr/>
          <p:nvPr/>
        </p:nvSpPr>
        <p:spPr>
          <a:xfrm>
            <a:off x="1969752" y="4765157"/>
            <a:ext cx="1809382" cy="1199047"/>
          </a:xfrm>
          <a:prstGeom prst="round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rial" panose="020B0604020202020204" pitchFamily="34" charset="0"/>
                <a:cs typeface="Arial" panose="020B0604020202020204" pitchFamily="34" charset="0"/>
              </a:rPr>
              <a:t>Tùy chỉnh giao diện hoàn hảo hơn</a:t>
            </a:r>
          </a:p>
        </p:txBody>
      </p:sp>
      <p:sp>
        <p:nvSpPr>
          <p:cNvPr id="18" name="Rectangle: Rounded Corners 20">
            <a:extLst>
              <a:ext uri="{FF2B5EF4-FFF2-40B4-BE49-F238E27FC236}">
                <a16:creationId xmlns:a16="http://schemas.microsoft.com/office/drawing/2014/main" id="{9AB04A04-E3D5-41A6-886F-6F3BE6740030}"/>
              </a:ext>
            </a:extLst>
          </p:cNvPr>
          <p:cNvSpPr/>
          <p:nvPr/>
        </p:nvSpPr>
        <p:spPr>
          <a:xfrm>
            <a:off x="8290141" y="4765156"/>
            <a:ext cx="1809382" cy="1199047"/>
          </a:xfrm>
          <a:prstGeom prst="round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rial" panose="020B0604020202020204" pitchFamily="34" charset="0"/>
                <a:cs typeface="Arial" panose="020B0604020202020204" pitchFamily="34" charset="0"/>
              </a:rPr>
              <a:t>Thương</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mại</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hóa</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sản</a:t>
            </a:r>
            <a:r>
              <a:rPr lang="en-US">
                <a:solidFill>
                  <a:schemeClr val="tx1"/>
                </a:solidFill>
                <a:latin typeface="Arial" panose="020B0604020202020204" pitchFamily="34" charset="0"/>
                <a:cs typeface="Arial" panose="020B0604020202020204" pitchFamily="34" charset="0"/>
              </a:rPr>
              <a:t> </a:t>
            </a:r>
            <a:r>
              <a:rPr lang="en-US" err="1">
                <a:solidFill>
                  <a:schemeClr val="tx1"/>
                </a:solidFill>
                <a:latin typeface="Arial" panose="020B0604020202020204" pitchFamily="34" charset="0"/>
                <a:cs typeface="Arial" panose="020B0604020202020204" pitchFamily="34" charset="0"/>
              </a:rPr>
              <a:t>phẩm</a:t>
            </a:r>
            <a:endParaRPr lang="en-US">
              <a:solidFill>
                <a:schemeClr val="tx1"/>
              </a:solidFill>
              <a:latin typeface="Arial" panose="020B0604020202020204" pitchFamily="34" charset="0"/>
              <a:cs typeface="Arial" panose="020B0604020202020204" pitchFamily="34" charset="0"/>
            </a:endParaRPr>
          </a:p>
        </p:txBody>
      </p:sp>
      <p:cxnSp>
        <p:nvCxnSpPr>
          <p:cNvPr id="30" name="直接连接符 6">
            <a:extLst>
              <a:ext uri="{FF2B5EF4-FFF2-40B4-BE49-F238E27FC236}">
                <a16:creationId xmlns:a16="http://schemas.microsoft.com/office/drawing/2014/main" id="{2712BEA9-9CA6-4A9F-8D93-D9005FE5F5EA}"/>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组合 1">
            <a:extLst>
              <a:ext uri="{FF2B5EF4-FFF2-40B4-BE49-F238E27FC236}">
                <a16:creationId xmlns:a16="http://schemas.microsoft.com/office/drawing/2014/main" id="{C7CCF9AD-3089-4E28-9043-855B3D54DDE5}"/>
              </a:ext>
            </a:extLst>
          </p:cNvPr>
          <p:cNvGrpSpPr/>
          <p:nvPr/>
        </p:nvGrpSpPr>
        <p:grpSpPr>
          <a:xfrm>
            <a:off x="2028333" y="661536"/>
            <a:ext cx="604358" cy="216024"/>
            <a:chOff x="264939" y="188640"/>
            <a:chExt cx="604358" cy="216024"/>
          </a:xfrm>
          <a:solidFill>
            <a:srgbClr val="FB7D6E"/>
          </a:solidFill>
        </p:grpSpPr>
        <p:sp>
          <p:nvSpPr>
            <p:cNvPr id="33" name="燕尾形 2">
              <a:extLst>
                <a:ext uri="{FF2B5EF4-FFF2-40B4-BE49-F238E27FC236}">
                  <a16:creationId xmlns:a16="http://schemas.microsoft.com/office/drawing/2014/main" id="{E6BFE10E-A239-42DF-9412-8A2D923493E0}"/>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34" name="燕尾形 3">
              <a:extLst>
                <a:ext uri="{FF2B5EF4-FFF2-40B4-BE49-F238E27FC236}">
                  <a16:creationId xmlns:a16="http://schemas.microsoft.com/office/drawing/2014/main" id="{3431782E-ED2E-40C4-BBC9-322BB1B3BFE8}"/>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35" name="燕尾形 4">
              <a:extLst>
                <a:ext uri="{FF2B5EF4-FFF2-40B4-BE49-F238E27FC236}">
                  <a16:creationId xmlns:a16="http://schemas.microsoft.com/office/drawing/2014/main" id="{9F2C9CBA-A605-4B85-BC26-109F9111A572}"/>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36" name="文本框 9">
            <a:extLst>
              <a:ext uri="{FF2B5EF4-FFF2-40B4-BE49-F238E27FC236}">
                <a16:creationId xmlns:a16="http://schemas.microsoft.com/office/drawing/2014/main" id="{21C53BDF-8A79-4E16-9AD4-FB48EBB2158C}"/>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KẾT</a:t>
            </a:r>
          </a:p>
        </p:txBody>
      </p:sp>
      <p:pic>
        <p:nvPicPr>
          <p:cNvPr id="19" name="Hình ảnh 18">
            <a:extLst>
              <a:ext uri="{FF2B5EF4-FFF2-40B4-BE49-F238E27FC236}">
                <a16:creationId xmlns:a16="http://schemas.microsoft.com/office/drawing/2014/main" id="{1F691940-7303-4350-8A19-8023F1CA9D6A}"/>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Tree>
    <p:extLst>
      <p:ext uri="{BB962C8B-B14F-4D97-AF65-F5344CB8AC3E}">
        <p14:creationId xmlns:p14="http://schemas.microsoft.com/office/powerpoint/2010/main" val="377484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42"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grpId="0" nodeType="clickEffect">
                                  <p:stCondLst>
                                    <p:cond delay="0"/>
                                  </p:stCondLst>
                                  <p:iterate type="lt">
                                    <p:tmPct val="0"/>
                                  </p:iterate>
                                  <p:childTnLst>
                                    <p:animMotion origin="layout" path="M 1.45833E-6 -4.81481E-6 L 0.34935 -0.00486 " pathEditMode="relative" rAng="0" ptsTypes="AA">
                                      <p:cBhvr>
                                        <p:cTn id="16" dur="2000" fill="hold"/>
                                        <p:tgtEl>
                                          <p:spTgt spid="12"/>
                                        </p:tgtEl>
                                        <p:attrNameLst>
                                          <p:attrName>ppt_x</p:attrName>
                                          <p:attrName>ppt_y</p:attrName>
                                        </p:attrNameLst>
                                      </p:cBhvr>
                                      <p:rCtr x="17461" y="-255"/>
                                    </p:animMotion>
                                  </p:childTnLst>
                                </p:cTn>
                              </p:par>
                            </p:childTnLst>
                          </p:cTn>
                        </p:par>
                        <p:par>
                          <p:cTn id="17" fill="hold">
                            <p:stCondLst>
                              <p:cond delay="2000"/>
                            </p:stCondLst>
                            <p:childTnLst>
                              <p:par>
                                <p:cTn id="18" presetID="16" presetClass="emph" presetSubtype="0" fill="hold" grpId="1" nodeType="afterEffect">
                                  <p:stCondLst>
                                    <p:cond delay="0"/>
                                  </p:stCondLst>
                                  <p:iterate type="lt">
                                    <p:tmPct val="4000"/>
                                  </p:iterate>
                                  <p:childTnLst>
                                    <p:set>
                                      <p:cBhvr override="childStyle">
                                        <p:cTn id="19" dur="500" fill="hold"/>
                                        <p:tgtEl>
                                          <p:spTgt spid="12"/>
                                        </p:tgtEl>
                                        <p:attrNameLst>
                                          <p:attrName>style.color</p:attrName>
                                        </p:attrNameLst>
                                      </p:cBhvr>
                                      <p:to>
                                        <p:clrVal>
                                          <a:schemeClr val="accent1"/>
                                        </p:clrVal>
                                      </p:to>
                                    </p:set>
                                    <p:set>
                                      <p:cBhvr>
                                        <p:cTn id="20" dur="500" fill="hold"/>
                                        <p:tgtEl>
                                          <p:spTgt spid="12"/>
                                        </p:tgtEl>
                                        <p:attrNameLst>
                                          <p:attrName>fillcolor</p:attrName>
                                        </p:attrNameLst>
                                      </p:cBhvr>
                                      <p:to>
                                        <p:clrVal>
                                          <a:schemeClr val="accent1"/>
                                        </p:clrVal>
                                      </p:to>
                                    </p:set>
                                    <p:set>
                                      <p:cBhvr>
                                        <p:cTn id="21" dur="500" fill="hold"/>
                                        <p:tgtEl>
                                          <p:spTgt spid="12"/>
                                        </p:tgtEl>
                                        <p:attrNameLst>
                                          <p:attrName>fill.type</p:attrName>
                                        </p:attrNameLst>
                                      </p:cBhvr>
                                      <p:to>
                                        <p:strVal val="solid"/>
                                      </p:to>
                                    </p:set>
                                  </p:childTnLst>
                                </p:cTn>
                              </p:par>
                            </p:childTnLst>
                          </p:cTn>
                        </p:par>
                        <p:par>
                          <p:cTn id="22" fill="hold">
                            <p:stCondLst>
                              <p:cond delay="2780"/>
                            </p:stCondLst>
                            <p:childTnLst>
                              <p:par>
                                <p:cTn id="23" presetID="16" presetClass="entr" presetSubtype="21"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animBg="1"/>
      <p:bldP spid="16" grpId="0" animBg="1"/>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descr="Ảnh có chứa văn bản&#10;&#10;Mô tả được tạo tự động">
            <a:extLst>
              <a:ext uri="{FF2B5EF4-FFF2-40B4-BE49-F238E27FC236}">
                <a16:creationId xmlns:a16="http://schemas.microsoft.com/office/drawing/2014/main" id="{96D70591-48D1-4700-BF8B-47EB24CD7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Tree>
    <p:extLst>
      <p:ext uri="{BB962C8B-B14F-4D97-AF65-F5344CB8AC3E}">
        <p14:creationId xmlns:p14="http://schemas.microsoft.com/office/powerpoint/2010/main" val="4126609165"/>
      </p:ext>
    </p:extLst>
  </p:cSld>
  <p:clrMapOvr>
    <a:masterClrMapping/>
  </p:clrMapOvr>
  <p:transition spd="slow" advClick="0">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1C488577-27ED-4B92-B8E9-421AFFA253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5080"/>
            <a:ext cx="12192000" cy="6868160"/>
          </a:xfrm>
          <a:prstGeom prst="rect">
            <a:avLst/>
          </a:prstGeom>
        </p:spPr>
      </p:pic>
      <p:sp>
        <p:nvSpPr>
          <p:cNvPr id="4" name="矩形标注 7">
            <a:extLst>
              <a:ext uri="{FF2B5EF4-FFF2-40B4-BE49-F238E27FC236}">
                <a16:creationId xmlns:a16="http://schemas.microsoft.com/office/drawing/2014/main" id="{7366FA96-B571-4649-92FD-41E47F7163A9}"/>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Tree>
    <p:extLst>
      <p:ext uri="{BB962C8B-B14F-4D97-AF65-F5344CB8AC3E}">
        <p14:creationId xmlns:p14="http://schemas.microsoft.com/office/powerpoint/2010/main" val="2003616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57" hidden="1">
            <a:extLst>
              <a:ext uri="{FF2B5EF4-FFF2-40B4-BE49-F238E27FC236}">
                <a16:creationId xmlns:a16="http://schemas.microsoft.com/office/drawing/2014/main" id="{E7569FF0-D9C7-43F8-A4A5-2B8D5554D5FB}"/>
              </a:ext>
            </a:extLst>
          </p:cNvPr>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30" hidden="1">
            <a:extLst>
              <a:ext uri="{FF2B5EF4-FFF2-40B4-BE49-F238E27FC236}">
                <a16:creationId xmlns:a16="http://schemas.microsoft.com/office/drawing/2014/main" id="{BC3AA6AA-727D-43EF-BBD3-59E4BE122162}"/>
              </a:ext>
            </a:extLst>
          </p:cNvPr>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109">
            <a:extLst>
              <a:ext uri="{FF2B5EF4-FFF2-40B4-BE49-F238E27FC236}">
                <a16:creationId xmlns:a16="http://schemas.microsoft.com/office/drawing/2014/main" id="{4CA65683-A0BD-4B82-A19B-2BE0C7C4A485}"/>
              </a:ext>
            </a:extLst>
          </p:cNvPr>
          <p:cNvGrpSpPr/>
          <p:nvPr/>
        </p:nvGrpSpPr>
        <p:grpSpPr>
          <a:xfrm>
            <a:off x="998554" y="797745"/>
            <a:ext cx="10194893" cy="5376300"/>
            <a:chOff x="1478383" y="794467"/>
            <a:chExt cx="10194893" cy="5376300"/>
          </a:xfrm>
        </p:grpSpPr>
        <p:sp>
          <p:nvSpPr>
            <p:cNvPr id="65" name="Oval 55">
              <a:extLst>
                <a:ext uri="{FF2B5EF4-FFF2-40B4-BE49-F238E27FC236}">
                  <a16:creationId xmlns:a16="http://schemas.microsoft.com/office/drawing/2014/main" id="{AC5C1FBD-303E-424E-BF2F-8561695B9FF8}"/>
                </a:ext>
              </a:extLst>
            </p:cNvPr>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53">
              <a:extLst>
                <a:ext uri="{FF2B5EF4-FFF2-40B4-BE49-F238E27FC236}">
                  <a16:creationId xmlns:a16="http://schemas.microsoft.com/office/drawing/2014/main" id="{B148B1A6-045F-453E-BA53-7F1675279B71}"/>
                </a:ext>
              </a:extLst>
            </p:cNvPr>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19">
              <a:extLst>
                <a:ext uri="{FF2B5EF4-FFF2-40B4-BE49-F238E27FC236}">
                  <a16:creationId xmlns:a16="http://schemas.microsoft.com/office/drawing/2014/main" id="{8BC2040A-AAF4-4EEF-B6FB-6A1D5C61970B}"/>
                </a:ext>
              </a:extLst>
            </p:cNvPr>
            <p:cNvSpPr/>
            <p:nvPr/>
          </p:nvSpPr>
          <p:spPr>
            <a:xfrm>
              <a:off x="7062594" y="1036078"/>
              <a:ext cx="3691885" cy="803545"/>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20">
              <a:extLst>
                <a:ext uri="{FF2B5EF4-FFF2-40B4-BE49-F238E27FC236}">
                  <a16:creationId xmlns:a16="http://schemas.microsoft.com/office/drawing/2014/main" id="{F270AA0E-E0F3-4E40-903E-1BB9CE51FE0C}"/>
                </a:ext>
              </a:extLst>
            </p:cNvPr>
            <p:cNvSpPr/>
            <p:nvPr/>
          </p:nvSpPr>
          <p:spPr>
            <a:xfrm>
              <a:off x="7601616" y="2058461"/>
              <a:ext cx="3691885" cy="803545"/>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21">
              <a:extLst>
                <a:ext uri="{FF2B5EF4-FFF2-40B4-BE49-F238E27FC236}">
                  <a16:creationId xmlns:a16="http://schemas.microsoft.com/office/drawing/2014/main" id="{E9019F42-C066-40F6-8D52-C6FE8C803287}"/>
                </a:ext>
              </a:extLst>
            </p:cNvPr>
            <p:cNvSpPr/>
            <p:nvPr/>
          </p:nvSpPr>
          <p:spPr>
            <a:xfrm>
              <a:off x="7981391" y="3080845"/>
              <a:ext cx="3691885" cy="803545"/>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Rounded Corners 22">
              <a:extLst>
                <a:ext uri="{FF2B5EF4-FFF2-40B4-BE49-F238E27FC236}">
                  <a16:creationId xmlns:a16="http://schemas.microsoft.com/office/drawing/2014/main" id="{E2F60BA9-806F-4043-A02F-B18CE767E2FC}"/>
                </a:ext>
              </a:extLst>
            </p:cNvPr>
            <p:cNvSpPr/>
            <p:nvPr/>
          </p:nvSpPr>
          <p:spPr>
            <a:xfrm>
              <a:off x="7601615" y="4103228"/>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23">
              <a:extLst>
                <a:ext uri="{FF2B5EF4-FFF2-40B4-BE49-F238E27FC236}">
                  <a16:creationId xmlns:a16="http://schemas.microsoft.com/office/drawing/2014/main" id="{153175E1-E74A-4E6B-8B45-A431E488942D}"/>
                </a:ext>
              </a:extLst>
            </p:cNvPr>
            <p:cNvSpPr/>
            <p:nvPr/>
          </p:nvSpPr>
          <p:spPr>
            <a:xfrm>
              <a:off x="7062594" y="5125612"/>
              <a:ext cx="3691885" cy="803545"/>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32">
              <a:extLst>
                <a:ext uri="{FF2B5EF4-FFF2-40B4-BE49-F238E27FC236}">
                  <a16:creationId xmlns:a16="http://schemas.microsoft.com/office/drawing/2014/main" id="{575083D6-49AC-464B-BDC2-AE09F2150ACD}"/>
                </a:ext>
              </a:extLst>
            </p:cNvPr>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3" name="Oval 33">
              <a:extLst>
                <a:ext uri="{FF2B5EF4-FFF2-40B4-BE49-F238E27FC236}">
                  <a16:creationId xmlns:a16="http://schemas.microsoft.com/office/drawing/2014/main" id="{4E39E88F-AC39-4BD5-8BAD-BF9EA6308EA6}"/>
                </a:ext>
              </a:extLst>
            </p:cNvPr>
            <p:cNvSpPr/>
            <p:nvPr/>
          </p:nvSpPr>
          <p:spPr>
            <a:xfrm>
              <a:off x="5310723" y="1261625"/>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34">
              <a:extLst>
                <a:ext uri="{FF2B5EF4-FFF2-40B4-BE49-F238E27FC236}">
                  <a16:creationId xmlns:a16="http://schemas.microsoft.com/office/drawing/2014/main" id="{EC439F01-E83A-420D-ADC8-EA08D389D79E}"/>
                </a:ext>
              </a:extLst>
            </p:cNvPr>
            <p:cNvSpPr/>
            <p:nvPr/>
          </p:nvSpPr>
          <p:spPr>
            <a:xfrm>
              <a:off x="6122131" y="2284009"/>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35">
              <a:extLst>
                <a:ext uri="{FF2B5EF4-FFF2-40B4-BE49-F238E27FC236}">
                  <a16:creationId xmlns:a16="http://schemas.microsoft.com/office/drawing/2014/main" id="{674DE01E-F693-468E-940E-8AAAC68AB703}"/>
                </a:ext>
              </a:extLst>
            </p:cNvPr>
            <p:cNvSpPr/>
            <p:nvPr/>
          </p:nvSpPr>
          <p:spPr>
            <a:xfrm>
              <a:off x="6317588" y="3306392"/>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36">
              <a:extLst>
                <a:ext uri="{FF2B5EF4-FFF2-40B4-BE49-F238E27FC236}">
                  <a16:creationId xmlns:a16="http://schemas.microsoft.com/office/drawing/2014/main" id="{B33E9F9F-BBB4-4EE6-A1FF-EF416B4D5F18}"/>
                </a:ext>
              </a:extLst>
            </p:cNvPr>
            <p:cNvSpPr/>
            <p:nvPr/>
          </p:nvSpPr>
          <p:spPr>
            <a:xfrm>
              <a:off x="6138006" y="4328776"/>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37">
              <a:extLst>
                <a:ext uri="{FF2B5EF4-FFF2-40B4-BE49-F238E27FC236}">
                  <a16:creationId xmlns:a16="http://schemas.microsoft.com/office/drawing/2014/main" id="{44872364-1144-46A8-9C27-605015CE6DE0}"/>
                </a:ext>
              </a:extLst>
            </p:cNvPr>
            <p:cNvSpPr/>
            <p:nvPr/>
          </p:nvSpPr>
          <p:spPr>
            <a:xfrm>
              <a:off x="5310723" y="5351159"/>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8" name="Straight Connector 40">
              <a:extLst>
                <a:ext uri="{FF2B5EF4-FFF2-40B4-BE49-F238E27FC236}">
                  <a16:creationId xmlns:a16="http://schemas.microsoft.com/office/drawing/2014/main" id="{2E8CBD19-00C6-41C8-BB5E-F39E42BC9BBC}"/>
                </a:ext>
              </a:extLst>
            </p:cNvPr>
            <p:cNvCxnSpPr>
              <a:cxnSpLocks/>
              <a:stCxn id="73" idx="6"/>
              <a:endCxn id="67" idx="1"/>
            </p:cNvCxnSpPr>
            <p:nvPr/>
          </p:nvCxnSpPr>
          <p:spPr>
            <a:xfrm>
              <a:off x="5663172" y="1437850"/>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Straight Connector 41">
              <a:extLst>
                <a:ext uri="{FF2B5EF4-FFF2-40B4-BE49-F238E27FC236}">
                  <a16:creationId xmlns:a16="http://schemas.microsoft.com/office/drawing/2014/main" id="{98B16CCF-0869-4A4E-A879-80B0C16274DC}"/>
                </a:ext>
              </a:extLst>
            </p:cNvPr>
            <p:cNvCxnSpPr>
              <a:cxnSpLocks/>
              <a:stCxn id="74" idx="6"/>
              <a:endCxn id="68" idx="1"/>
            </p:cNvCxnSpPr>
            <p:nvPr/>
          </p:nvCxnSpPr>
          <p:spPr>
            <a:xfrm>
              <a:off x="6474580" y="2460234"/>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Connector 44">
              <a:extLst>
                <a:ext uri="{FF2B5EF4-FFF2-40B4-BE49-F238E27FC236}">
                  <a16:creationId xmlns:a16="http://schemas.microsoft.com/office/drawing/2014/main" id="{03FC21DE-7A47-4616-A4F9-D337356AEDC3}"/>
                </a:ext>
              </a:extLst>
            </p:cNvPr>
            <p:cNvCxnSpPr>
              <a:cxnSpLocks/>
              <a:stCxn id="75" idx="6"/>
              <a:endCxn id="69" idx="1"/>
            </p:cNvCxnSpPr>
            <p:nvPr/>
          </p:nvCxnSpPr>
          <p:spPr>
            <a:xfrm>
              <a:off x="6670037" y="3482617"/>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Connector 47">
              <a:extLst>
                <a:ext uri="{FF2B5EF4-FFF2-40B4-BE49-F238E27FC236}">
                  <a16:creationId xmlns:a16="http://schemas.microsoft.com/office/drawing/2014/main" id="{9E4C9953-A864-44DE-B768-FC26AB0F82E9}"/>
                </a:ext>
              </a:extLst>
            </p:cNvPr>
            <p:cNvCxnSpPr>
              <a:cxnSpLocks/>
              <a:stCxn id="76" idx="6"/>
              <a:endCxn id="70" idx="1"/>
            </p:cNvCxnSpPr>
            <p:nvPr/>
          </p:nvCxnSpPr>
          <p:spPr>
            <a:xfrm>
              <a:off x="6490455" y="4505001"/>
              <a:ext cx="1111160"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2" name="Straight Connector 50">
              <a:extLst>
                <a:ext uri="{FF2B5EF4-FFF2-40B4-BE49-F238E27FC236}">
                  <a16:creationId xmlns:a16="http://schemas.microsoft.com/office/drawing/2014/main" id="{128C5568-2E50-49EB-92A7-64D895FBAB8C}"/>
                </a:ext>
              </a:extLst>
            </p:cNvPr>
            <p:cNvCxnSpPr>
              <a:cxnSpLocks/>
              <a:stCxn id="77" idx="6"/>
              <a:endCxn id="71" idx="1"/>
            </p:cNvCxnSpPr>
            <p:nvPr/>
          </p:nvCxnSpPr>
          <p:spPr>
            <a:xfrm>
              <a:off x="5663172" y="5527384"/>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83" name="Oval 58">
              <a:extLst>
                <a:ext uri="{FF2B5EF4-FFF2-40B4-BE49-F238E27FC236}">
                  <a16:creationId xmlns:a16="http://schemas.microsoft.com/office/drawing/2014/main" id="{F67FBB64-A070-4A39-A049-6E39E6179C81}"/>
                </a:ext>
              </a:extLst>
            </p:cNvPr>
            <p:cNvSpPr/>
            <p:nvPr/>
          </p:nvSpPr>
          <p:spPr>
            <a:xfrm>
              <a:off x="7137466" y="1115905"/>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59">
              <a:extLst>
                <a:ext uri="{FF2B5EF4-FFF2-40B4-BE49-F238E27FC236}">
                  <a16:creationId xmlns:a16="http://schemas.microsoft.com/office/drawing/2014/main" id="{0264E327-73C9-4876-BA19-7DFD6431E9D7}"/>
                </a:ext>
              </a:extLst>
            </p:cNvPr>
            <p:cNvSpPr/>
            <p:nvPr/>
          </p:nvSpPr>
          <p:spPr>
            <a:xfrm>
              <a:off x="7676634" y="213828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60">
              <a:extLst>
                <a:ext uri="{FF2B5EF4-FFF2-40B4-BE49-F238E27FC236}">
                  <a16:creationId xmlns:a16="http://schemas.microsoft.com/office/drawing/2014/main" id="{68E83780-85E0-4917-8EFD-46AAD2D1727A}"/>
                </a:ext>
              </a:extLst>
            </p:cNvPr>
            <p:cNvSpPr/>
            <p:nvPr/>
          </p:nvSpPr>
          <p:spPr>
            <a:xfrm>
              <a:off x="8050386" y="3161920"/>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61">
              <a:extLst>
                <a:ext uri="{FF2B5EF4-FFF2-40B4-BE49-F238E27FC236}">
                  <a16:creationId xmlns:a16="http://schemas.microsoft.com/office/drawing/2014/main" id="{A8682B35-D952-4B21-9D64-7F71028EDF3C}"/>
                </a:ext>
              </a:extLst>
            </p:cNvPr>
            <p:cNvSpPr/>
            <p:nvPr/>
          </p:nvSpPr>
          <p:spPr>
            <a:xfrm>
              <a:off x="7676634" y="4183056"/>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62">
              <a:extLst>
                <a:ext uri="{FF2B5EF4-FFF2-40B4-BE49-F238E27FC236}">
                  <a16:creationId xmlns:a16="http://schemas.microsoft.com/office/drawing/2014/main" id="{FB12B8C4-8381-4703-9FA6-A570E7AD25A0}"/>
                </a:ext>
              </a:extLst>
            </p:cNvPr>
            <p:cNvSpPr/>
            <p:nvPr/>
          </p:nvSpPr>
          <p:spPr>
            <a:xfrm>
              <a:off x="7137466" y="5205439"/>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63">
              <a:extLst>
                <a:ext uri="{FF2B5EF4-FFF2-40B4-BE49-F238E27FC236}">
                  <a16:creationId xmlns:a16="http://schemas.microsoft.com/office/drawing/2014/main" id="{D73D74F1-188A-488E-8742-6CC8CA3A4188}"/>
                </a:ext>
              </a:extLst>
            </p:cNvPr>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64">
              <a:extLst>
                <a:ext uri="{FF2B5EF4-FFF2-40B4-BE49-F238E27FC236}">
                  <a16:creationId xmlns:a16="http://schemas.microsoft.com/office/drawing/2014/main" id="{92F031A5-8404-4FA2-83E5-C3E584F9EC30}"/>
                </a:ext>
              </a:extLst>
            </p:cNvPr>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65">
              <a:extLst>
                <a:ext uri="{FF2B5EF4-FFF2-40B4-BE49-F238E27FC236}">
                  <a16:creationId xmlns:a16="http://schemas.microsoft.com/office/drawing/2014/main" id="{8E91A750-F494-4725-BB03-AD8836117D0F}"/>
                </a:ext>
              </a:extLst>
            </p:cNvPr>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66">
              <a:extLst>
                <a:ext uri="{FF2B5EF4-FFF2-40B4-BE49-F238E27FC236}">
                  <a16:creationId xmlns:a16="http://schemas.microsoft.com/office/drawing/2014/main" id="{6984A686-DF30-440B-B54F-601D5C4754CC}"/>
                </a:ext>
              </a:extLst>
            </p:cNvPr>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67">
              <a:extLst>
                <a:ext uri="{FF2B5EF4-FFF2-40B4-BE49-F238E27FC236}">
                  <a16:creationId xmlns:a16="http://schemas.microsoft.com/office/drawing/2014/main" id="{7013C7D3-8656-42F3-B902-0DC9A34A921A}"/>
                </a:ext>
              </a:extLst>
            </p:cNvPr>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68">
              <a:extLst>
                <a:ext uri="{FF2B5EF4-FFF2-40B4-BE49-F238E27FC236}">
                  <a16:creationId xmlns:a16="http://schemas.microsoft.com/office/drawing/2014/main" id="{1E0C2688-42EF-4313-9D03-D3CF89B7FE2C}"/>
                </a:ext>
              </a:extLst>
            </p:cNvPr>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9" name="Graphic 80" descr="Single gear">
              <a:extLst>
                <a:ext uri="{FF2B5EF4-FFF2-40B4-BE49-F238E27FC236}">
                  <a16:creationId xmlns:a16="http://schemas.microsoft.com/office/drawing/2014/main" id="{AE0BB429-5883-4F61-B32D-B6A9BC4DAF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65919" y="4359281"/>
              <a:ext cx="360000" cy="360000"/>
            </a:xfrm>
            <a:prstGeom prst="rect">
              <a:avLst/>
            </a:prstGeom>
          </p:spPr>
        </p:pic>
        <p:pic>
          <p:nvPicPr>
            <p:cNvPr id="100" name="Graphic 82" descr="Stopwatch">
              <a:extLst>
                <a:ext uri="{FF2B5EF4-FFF2-40B4-BE49-F238E27FC236}">
                  <a16:creationId xmlns:a16="http://schemas.microsoft.com/office/drawing/2014/main" id="{E5AF53E9-6B36-4C5B-A54E-A45A13A317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7528" y="3954903"/>
              <a:ext cx="360000" cy="360000"/>
            </a:xfrm>
            <a:prstGeom prst="rect">
              <a:avLst/>
            </a:prstGeom>
          </p:spPr>
        </p:pic>
        <p:pic>
          <p:nvPicPr>
            <p:cNvPr id="101" name="Graphic 84" descr="Lightbulb">
              <a:extLst>
                <a:ext uri="{FF2B5EF4-FFF2-40B4-BE49-F238E27FC236}">
                  <a16:creationId xmlns:a16="http://schemas.microsoft.com/office/drawing/2014/main" id="{54DD018F-AF8D-4415-85A3-D6CE46867D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20599" y="4701357"/>
              <a:ext cx="360000" cy="360000"/>
            </a:xfrm>
            <a:prstGeom prst="rect">
              <a:avLst/>
            </a:prstGeom>
          </p:spPr>
        </p:pic>
        <p:pic>
          <p:nvPicPr>
            <p:cNvPr id="102" name="Graphic 86" descr="Head with Gears">
              <a:extLst>
                <a:ext uri="{FF2B5EF4-FFF2-40B4-BE49-F238E27FC236}">
                  <a16:creationId xmlns:a16="http://schemas.microsoft.com/office/drawing/2014/main" id="{8348308A-765A-42AC-A7FF-195BA23F54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10956" y="4633974"/>
              <a:ext cx="360000" cy="360000"/>
            </a:xfrm>
            <a:prstGeom prst="rect">
              <a:avLst/>
            </a:prstGeom>
          </p:spPr>
        </p:pic>
        <p:sp>
          <p:nvSpPr>
            <p:cNvPr id="103" name="Oval 87">
              <a:extLst>
                <a:ext uri="{FF2B5EF4-FFF2-40B4-BE49-F238E27FC236}">
                  <a16:creationId xmlns:a16="http://schemas.microsoft.com/office/drawing/2014/main" id="{45325AEF-807A-4038-99C0-337016669B73}"/>
                </a:ext>
              </a:extLst>
            </p:cNvPr>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88">
              <a:extLst>
                <a:ext uri="{FF2B5EF4-FFF2-40B4-BE49-F238E27FC236}">
                  <a16:creationId xmlns:a16="http://schemas.microsoft.com/office/drawing/2014/main" id="{E2670B77-F2B9-4FC8-A889-3A408FB9A671}"/>
                </a:ext>
              </a:extLst>
            </p:cNvPr>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89">
              <a:extLst>
                <a:ext uri="{FF2B5EF4-FFF2-40B4-BE49-F238E27FC236}">
                  <a16:creationId xmlns:a16="http://schemas.microsoft.com/office/drawing/2014/main" id="{10DED08C-F94C-4D16-BB2D-B65A68004732}"/>
                </a:ext>
              </a:extLst>
            </p:cNvPr>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Graphic 91" descr="Teacher">
              <a:extLst>
                <a:ext uri="{FF2B5EF4-FFF2-40B4-BE49-F238E27FC236}">
                  <a16:creationId xmlns:a16="http://schemas.microsoft.com/office/drawing/2014/main" id="{1CE7D72F-5C62-47C5-AF62-1DB1A314ED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8822" y="1826809"/>
              <a:ext cx="914400" cy="914400"/>
            </a:xfrm>
            <a:prstGeom prst="rect">
              <a:avLst/>
            </a:prstGeom>
          </p:spPr>
        </p:pic>
        <p:sp>
          <p:nvSpPr>
            <p:cNvPr id="107" name="TextBox 92">
              <a:extLst>
                <a:ext uri="{FF2B5EF4-FFF2-40B4-BE49-F238E27FC236}">
                  <a16:creationId xmlns:a16="http://schemas.microsoft.com/office/drawing/2014/main" id="{85F2629D-FE14-4F21-8DB7-FB495ED48ADA}"/>
                </a:ext>
              </a:extLst>
            </p:cNvPr>
            <p:cNvSpPr txBox="1"/>
            <p:nvPr/>
          </p:nvSpPr>
          <p:spPr>
            <a:xfrm>
              <a:off x="2540581" y="2885587"/>
              <a:ext cx="2310881" cy="307777"/>
            </a:xfrm>
            <a:prstGeom prst="rect">
              <a:avLst/>
            </a:prstGeom>
            <a:noFill/>
          </p:spPr>
          <p:txBody>
            <a:bodyPr wrap="square" rtlCol="0">
              <a:spAutoFit/>
            </a:bodyPr>
            <a:lstStyle/>
            <a:p>
              <a:pPr algn="ctr"/>
              <a:endParaRPr lang="en-IN" sz="1400" spc="30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08" name="!!NOIDUNG">
              <a:extLst>
                <a:ext uri="{FF2B5EF4-FFF2-40B4-BE49-F238E27FC236}">
                  <a16:creationId xmlns:a16="http://schemas.microsoft.com/office/drawing/2014/main" id="{7DFFA5EF-7546-4EFF-A64F-822E1143E440}"/>
                </a:ext>
              </a:extLst>
            </p:cNvPr>
            <p:cNvSpPr txBox="1"/>
            <p:nvPr/>
          </p:nvSpPr>
          <p:spPr>
            <a:xfrm>
              <a:off x="2607393" y="3007885"/>
              <a:ext cx="2191704" cy="954107"/>
            </a:xfrm>
            <a:prstGeom prst="rect">
              <a:avLst/>
            </a:prstGeom>
            <a:noFill/>
          </p:spPr>
          <p:txBody>
            <a:bodyPr wrap="square" rtlCol="0">
              <a:spAutoFit/>
            </a:bodyPr>
            <a:lstStyle/>
            <a:p>
              <a:pPr algn="ctr"/>
              <a:r>
                <a:rPr lang="en-IN" sz="2800" b="1">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NỘI DUNG BÁO CÁO</a:t>
              </a:r>
            </a:p>
          </p:txBody>
        </p:sp>
        <p:sp>
          <p:nvSpPr>
            <p:cNvPr id="109" name="TextBox 94">
              <a:extLst>
                <a:ext uri="{FF2B5EF4-FFF2-40B4-BE49-F238E27FC236}">
                  <a16:creationId xmlns:a16="http://schemas.microsoft.com/office/drawing/2014/main" id="{B614D39B-BB55-461D-AAD8-795FA9108848}"/>
                </a:ext>
              </a:extLst>
            </p:cNvPr>
            <p:cNvSpPr txBox="1"/>
            <p:nvPr/>
          </p:nvSpPr>
          <p:spPr>
            <a:xfrm>
              <a:off x="7791375" y="1260536"/>
              <a:ext cx="2955207" cy="369332"/>
            </a:xfrm>
            <a:prstGeom prst="rect">
              <a:avLst/>
            </a:prstGeom>
            <a:noFill/>
          </p:spPr>
          <p:txBody>
            <a:bodyPr wrap="square" rtlCol="0">
              <a:spAutoFit/>
            </a:bodyPr>
            <a:lstStyle/>
            <a:p>
              <a:r>
                <a:rPr lang="en-IN">
                  <a:solidFill>
                    <a:schemeClr val="bg1"/>
                  </a:solidFill>
                  <a:latin typeface="Arial" panose="020B0604020202020204" pitchFamily="34" charset="0"/>
                  <a:ea typeface="Open Sans Condensed" panose="020B0806030504020204" pitchFamily="34" charset="0"/>
                  <a:cs typeface="Arial" panose="020B0604020202020204" pitchFamily="34" charset="0"/>
                </a:rPr>
                <a:t>TỔNG QUAN</a:t>
              </a:r>
              <a:endParaRPr lang="en-IN">
                <a:solidFill>
                  <a:schemeClr val="bg1"/>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110" name="TextBox 95">
              <a:extLst>
                <a:ext uri="{FF2B5EF4-FFF2-40B4-BE49-F238E27FC236}">
                  <a16:creationId xmlns:a16="http://schemas.microsoft.com/office/drawing/2014/main" id="{7EA20F8D-4B14-44EF-8832-995FADB6423F}"/>
                </a:ext>
              </a:extLst>
            </p:cNvPr>
            <p:cNvSpPr txBox="1"/>
            <p:nvPr/>
          </p:nvSpPr>
          <p:spPr>
            <a:xfrm>
              <a:off x="8320522" y="2260176"/>
              <a:ext cx="2610317" cy="400110"/>
            </a:xfrm>
            <a:prstGeom prst="rect">
              <a:avLst/>
            </a:prstGeom>
            <a:noFill/>
          </p:spPr>
          <p:txBody>
            <a:bodyPr wrap="square" rtlCol="0">
              <a:spAutoFit/>
            </a:bodyPr>
            <a:lstStyle/>
            <a:p>
              <a:r>
                <a:rPr lang="en-IN" sz="200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CƠ SỞ LÝ THUYẾT</a:t>
              </a:r>
              <a:endParaRPr lang="en-IN">
                <a:solidFill>
                  <a:schemeClr val="bg1"/>
                </a:solidFill>
                <a:latin typeface="Arial" panose="020B0604020202020204" pitchFamily="34" charset="0"/>
                <a:ea typeface="Open Sans Condensed" panose="020B0806030504020204" pitchFamily="34" charset="0"/>
                <a:cs typeface="Arial" panose="020B0604020202020204" pitchFamily="34" charset="0"/>
              </a:endParaRPr>
            </a:p>
          </p:txBody>
        </p:sp>
        <p:sp>
          <p:nvSpPr>
            <p:cNvPr id="111" name="TextBox 96">
              <a:extLst>
                <a:ext uri="{FF2B5EF4-FFF2-40B4-BE49-F238E27FC236}">
                  <a16:creationId xmlns:a16="http://schemas.microsoft.com/office/drawing/2014/main" id="{75B7903C-89CA-4D1D-9FD3-B75DCB7CCB2B}"/>
                </a:ext>
              </a:extLst>
            </p:cNvPr>
            <p:cNvSpPr txBox="1"/>
            <p:nvPr/>
          </p:nvSpPr>
          <p:spPr>
            <a:xfrm>
              <a:off x="8700469" y="3282173"/>
              <a:ext cx="2610317" cy="369332"/>
            </a:xfrm>
            <a:prstGeom prst="rect">
              <a:avLst/>
            </a:prstGeom>
            <a:noFill/>
          </p:spPr>
          <p:txBody>
            <a:bodyPr wrap="square" rtlCol="0">
              <a:spAutoFit/>
            </a:bodyPr>
            <a:lstStyle/>
            <a:p>
              <a:r>
                <a:rPr lang="en-IN">
                  <a:solidFill>
                    <a:schemeClr val="bg1"/>
                  </a:solidFill>
                  <a:latin typeface="Arial" panose="020B0604020202020204" pitchFamily="34" charset="0"/>
                  <a:ea typeface="Open Sans Condensed Light" panose="020B0306030504020204" pitchFamily="34" charset="0"/>
                  <a:cs typeface="Arial" panose="020B0604020202020204" pitchFamily="34" charset="0"/>
                </a:rPr>
                <a:t>PHÂN TÍCH THIẾT KẾ</a:t>
              </a:r>
            </a:p>
          </p:txBody>
        </p:sp>
        <p:sp>
          <p:nvSpPr>
            <p:cNvPr id="112" name="TextBox 97">
              <a:extLst>
                <a:ext uri="{FF2B5EF4-FFF2-40B4-BE49-F238E27FC236}">
                  <a16:creationId xmlns:a16="http://schemas.microsoft.com/office/drawing/2014/main" id="{104D23D0-141A-4A67-A913-02D2CE094D49}"/>
                </a:ext>
              </a:extLst>
            </p:cNvPr>
            <p:cNvSpPr txBox="1"/>
            <p:nvPr/>
          </p:nvSpPr>
          <p:spPr>
            <a:xfrm>
              <a:off x="8331288" y="4314903"/>
              <a:ext cx="2610317" cy="369332"/>
            </a:xfrm>
            <a:prstGeom prst="rect">
              <a:avLst/>
            </a:prstGeom>
            <a:noFill/>
          </p:spPr>
          <p:txBody>
            <a:bodyPr wrap="square" rtlCol="0">
              <a:spAutoFit/>
            </a:bodyPr>
            <a:lstStyle/>
            <a:p>
              <a:r>
                <a:rPr lang="en-IN">
                  <a:solidFill>
                    <a:schemeClr val="bg1"/>
                  </a:solidFill>
                  <a:latin typeface="Arial" panose="020B0604020202020204" pitchFamily="34" charset="0"/>
                  <a:ea typeface="Open Sans Condensed" panose="020B0806030504020204" pitchFamily="34" charset="0"/>
                  <a:cs typeface="Arial" panose="020B0604020202020204" pitchFamily="34" charset="0"/>
                </a:rPr>
                <a:t>KẾT QUẢ XÂY DỰNG</a:t>
              </a:r>
              <a:endParaRPr lang="en-IN">
                <a:solidFill>
                  <a:schemeClr val="bg1"/>
                </a:solidFill>
                <a:latin typeface="Arial" panose="020B0604020202020204" pitchFamily="34" charset="0"/>
                <a:ea typeface="Open Sans Condensed Light" panose="020B0306030504020204" pitchFamily="34" charset="0"/>
                <a:cs typeface="Arial" panose="020B0604020202020204" pitchFamily="34" charset="0"/>
              </a:endParaRPr>
            </a:p>
          </p:txBody>
        </p:sp>
        <p:sp>
          <p:nvSpPr>
            <p:cNvPr id="113" name="TextBox 98">
              <a:extLst>
                <a:ext uri="{FF2B5EF4-FFF2-40B4-BE49-F238E27FC236}">
                  <a16:creationId xmlns:a16="http://schemas.microsoft.com/office/drawing/2014/main" id="{8A0E61C9-E114-422F-B1B7-83C6388AEA41}"/>
                </a:ext>
              </a:extLst>
            </p:cNvPr>
            <p:cNvSpPr txBox="1"/>
            <p:nvPr/>
          </p:nvSpPr>
          <p:spPr>
            <a:xfrm>
              <a:off x="7743814" y="5341397"/>
              <a:ext cx="2610317" cy="400110"/>
            </a:xfrm>
            <a:prstGeom prst="rect">
              <a:avLst/>
            </a:prstGeom>
            <a:noFill/>
          </p:spPr>
          <p:txBody>
            <a:bodyPr wrap="square" rtlCol="0">
              <a:spAutoFit/>
            </a:bodyPr>
            <a:lstStyle/>
            <a:p>
              <a:r>
                <a:rPr lang="en-IN" sz="200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TỔNG KẾT</a:t>
              </a:r>
              <a:endParaRPr lang="en-IN" sz="110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mc:AlternateContent xmlns:mc="http://schemas.openxmlformats.org/markup-compatibility/2006" xmlns:psez="http://schemas.microsoft.com/office/powerpoint/2016/sectionzoom">
        <mc:Choice Requires="psez">
          <p:graphicFrame>
            <p:nvGraphicFramePr>
              <p:cNvPr id="3" name="Phóng to Mục 2">
                <a:extLst>
                  <a:ext uri="{FF2B5EF4-FFF2-40B4-BE49-F238E27FC236}">
                    <a16:creationId xmlns:a16="http://schemas.microsoft.com/office/drawing/2014/main" id="{14D9192B-7024-472E-8F29-5E1AA0C08CA9}"/>
                  </a:ext>
                </a:extLst>
              </p:cNvPr>
              <p:cNvGraphicFramePr>
                <a:graphicFrameLocks noChangeAspect="1"/>
              </p:cNvGraphicFramePr>
              <p:nvPr>
                <p:extLst>
                  <p:ext uri="{D42A27DB-BD31-4B8C-83A1-F6EECF244321}">
                    <p14:modId xmlns:p14="http://schemas.microsoft.com/office/powerpoint/2010/main" val="125559793"/>
                  </p:ext>
                </p:extLst>
              </p:nvPr>
            </p:nvGraphicFramePr>
            <p:xfrm>
              <a:off x="6960531" y="1041774"/>
              <a:ext cx="2932787" cy="786208"/>
            </p:xfrm>
            <a:graphic>
              <a:graphicData uri="http://schemas.microsoft.com/office/powerpoint/2016/sectionzoom">
                <psez:sectionZm>
                  <psez:sectionZmObj sectionId="{D4AB1386-6DF9-4CAE-B0A4-6A864E2D3067}">
                    <psez:zmPr id="{0CAB1CF2-4902-4C12-810A-3EEA9A318F5A}"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932787" cy="786208"/>
                        </a:xfrm>
                        <a:prstGeom prst="rect">
                          <a:avLst/>
                        </a:prstGeom>
                        <a:ln w="3175">
                          <a:noFill/>
                        </a:ln>
                      </p166:spPr>
                    </psez:zmPr>
                  </psez:sectionZmObj>
                </psez:sectionZm>
              </a:graphicData>
            </a:graphic>
          </p:graphicFrame>
        </mc:Choice>
        <mc:Fallback xmlns="">
          <p:pic>
            <p:nvPicPr>
              <p:cNvPr id="3" name="Phóng to Mục 2">
                <a:hlinkClick r:id="rId13" action="ppaction://hlinksldjump"/>
                <a:extLst>
                  <a:ext uri="{FF2B5EF4-FFF2-40B4-BE49-F238E27FC236}">
                    <a16:creationId xmlns:a16="http://schemas.microsoft.com/office/drawing/2014/main" id="{14D9192B-7024-472E-8F29-5E1AA0C08CA9}"/>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6960531" y="1041774"/>
                <a:ext cx="2932787" cy="78620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6" name="Phóng to Mục 5">
                <a:extLst>
                  <a:ext uri="{FF2B5EF4-FFF2-40B4-BE49-F238E27FC236}">
                    <a16:creationId xmlns:a16="http://schemas.microsoft.com/office/drawing/2014/main" id="{7C33AC7D-932F-4D5E-957D-F4A39C5ABA1D}"/>
                  </a:ext>
                </a:extLst>
              </p:cNvPr>
              <p:cNvGraphicFramePr>
                <a:graphicFrameLocks noChangeAspect="1"/>
              </p:cNvGraphicFramePr>
              <p:nvPr>
                <p:extLst>
                  <p:ext uri="{D42A27DB-BD31-4B8C-83A1-F6EECF244321}">
                    <p14:modId xmlns:p14="http://schemas.microsoft.com/office/powerpoint/2010/main" val="3737469527"/>
                  </p:ext>
                </p:extLst>
              </p:nvPr>
            </p:nvGraphicFramePr>
            <p:xfrm>
              <a:off x="7501562" y="2066925"/>
              <a:ext cx="2884274" cy="787785"/>
            </p:xfrm>
            <a:graphic>
              <a:graphicData uri="http://schemas.microsoft.com/office/powerpoint/2016/sectionzoom">
                <psez:sectionZm>
                  <psez:sectionZmObj sectionId="{DA731CF0-F76E-4F03-9634-880858E650CE}">
                    <psez:zmPr id="{EE34B512-2A78-4B03-8177-EC519F51C1F7}" imageType="cover" transitionDur="100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2884274" cy="787785"/>
                        </a:xfrm>
                        <a:prstGeom prst="rect">
                          <a:avLst/>
                        </a:prstGeom>
                      </p166:spPr>
                    </psez:zmPr>
                  </psez:sectionZmObj>
                </psez:sectionZm>
              </a:graphicData>
            </a:graphic>
          </p:graphicFrame>
        </mc:Choice>
        <mc:Fallback xmlns="">
          <p:pic>
            <p:nvPicPr>
              <p:cNvPr id="6" name="Phóng to Mục 5">
                <a:hlinkClick r:id="rId16" action="ppaction://hlinksldjump"/>
                <a:extLst>
                  <a:ext uri="{FF2B5EF4-FFF2-40B4-BE49-F238E27FC236}">
                    <a16:creationId xmlns:a16="http://schemas.microsoft.com/office/drawing/2014/main" id="{7C33AC7D-932F-4D5E-957D-F4A39C5ABA1D}"/>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7501562" y="2066925"/>
                <a:ext cx="2884274" cy="78778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Phóng to Mục 7">
                <a:extLst>
                  <a:ext uri="{FF2B5EF4-FFF2-40B4-BE49-F238E27FC236}">
                    <a16:creationId xmlns:a16="http://schemas.microsoft.com/office/drawing/2014/main" id="{2AEA423D-8AAC-48F9-A8D9-C1318506942E}"/>
                  </a:ext>
                </a:extLst>
              </p:cNvPr>
              <p:cNvGraphicFramePr>
                <a:graphicFrameLocks noChangeAspect="1"/>
              </p:cNvGraphicFramePr>
              <p:nvPr>
                <p:extLst>
                  <p:ext uri="{D42A27DB-BD31-4B8C-83A1-F6EECF244321}">
                    <p14:modId xmlns:p14="http://schemas.microsoft.com/office/powerpoint/2010/main" val="660337585"/>
                  </p:ext>
                </p:extLst>
              </p:nvPr>
            </p:nvGraphicFramePr>
            <p:xfrm>
              <a:off x="7892502" y="3083589"/>
              <a:ext cx="2938456" cy="785673"/>
            </p:xfrm>
            <a:graphic>
              <a:graphicData uri="http://schemas.microsoft.com/office/powerpoint/2016/sectionzoom">
                <psez:sectionZm>
                  <psez:sectionZmObj sectionId="{402B799E-7BAA-453D-BFBF-170D7A246580}">
                    <psez:zmPr id="{A22DC3B9-280A-4D82-9CBD-DEAB26522788}"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2938456" cy="785673"/>
                        </a:xfrm>
                        <a:prstGeom prst="rect">
                          <a:avLst/>
                        </a:prstGeom>
                        <a:ln w="3175">
                          <a:noFill/>
                        </a:ln>
                      </p166:spPr>
                    </psez:zmPr>
                  </psez:sectionZmObj>
                </psez:sectionZm>
              </a:graphicData>
            </a:graphic>
          </p:graphicFrame>
        </mc:Choice>
        <mc:Fallback xmlns="">
          <p:pic>
            <p:nvPicPr>
              <p:cNvPr id="8" name="Phóng to Mục 7">
                <a:hlinkClick r:id="rId19" action="ppaction://hlinksldjump"/>
                <a:extLst>
                  <a:ext uri="{FF2B5EF4-FFF2-40B4-BE49-F238E27FC236}">
                    <a16:creationId xmlns:a16="http://schemas.microsoft.com/office/drawing/2014/main" id="{2AEA423D-8AAC-48F9-A8D9-C1318506942E}"/>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7892502" y="3083589"/>
                <a:ext cx="2938456" cy="785673"/>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0" name="Phóng to Mục 9">
                <a:extLst>
                  <a:ext uri="{FF2B5EF4-FFF2-40B4-BE49-F238E27FC236}">
                    <a16:creationId xmlns:a16="http://schemas.microsoft.com/office/drawing/2014/main" id="{D1B0B002-25F9-46A3-9B09-49B058CF2323}"/>
                  </a:ext>
                </a:extLst>
              </p:cNvPr>
              <p:cNvGraphicFramePr>
                <a:graphicFrameLocks noChangeAspect="1"/>
              </p:cNvGraphicFramePr>
              <p:nvPr>
                <p:extLst>
                  <p:ext uri="{D42A27DB-BD31-4B8C-83A1-F6EECF244321}">
                    <p14:modId xmlns:p14="http://schemas.microsoft.com/office/powerpoint/2010/main" val="1748744520"/>
                  </p:ext>
                </p:extLst>
              </p:nvPr>
            </p:nvGraphicFramePr>
            <p:xfrm>
              <a:off x="7501562" y="4108428"/>
              <a:ext cx="2884274" cy="782281"/>
            </p:xfrm>
            <a:graphic>
              <a:graphicData uri="http://schemas.microsoft.com/office/powerpoint/2016/sectionzoom">
                <psez:sectionZm>
                  <psez:sectionZmObj sectionId="{BD8287DF-CB46-4B4B-99C7-A08D74397EFF}">
                    <psez:zmPr id="{75E96595-03FE-42C0-B02C-6244535030DD}" imageType="cover" transitionDur="1000">
                      <p166:blipFill xmlns:p166="http://schemas.microsoft.com/office/powerpoint/2016/6/main">
                        <a:blip r:embed="rId21">
                          <a:extLst>
                            <a:ext uri="{28A0092B-C50C-407E-A947-70E740481C1C}">
                              <a14:useLocalDpi xmlns:a14="http://schemas.microsoft.com/office/drawing/2010/main" val="0"/>
                            </a:ext>
                          </a:extLst>
                        </a:blip>
                        <a:stretch>
                          <a:fillRect/>
                        </a:stretch>
                      </p166:blipFill>
                      <p166:spPr xmlns:p166="http://schemas.microsoft.com/office/powerpoint/2016/6/main">
                        <a:xfrm>
                          <a:off x="0" y="0"/>
                          <a:ext cx="2884274" cy="782281"/>
                        </a:xfrm>
                        <a:prstGeom prst="rect">
                          <a:avLst/>
                        </a:prstGeom>
                      </p166:spPr>
                    </psez:zmPr>
                  </psez:sectionZmObj>
                </psez:sectionZm>
              </a:graphicData>
            </a:graphic>
          </p:graphicFrame>
        </mc:Choice>
        <mc:Fallback xmlns="">
          <p:pic>
            <p:nvPicPr>
              <p:cNvPr id="10" name="Phóng to Mục 9">
                <a:hlinkClick r:id="rId22" action="ppaction://hlinksldjump"/>
                <a:extLst>
                  <a:ext uri="{FF2B5EF4-FFF2-40B4-BE49-F238E27FC236}">
                    <a16:creationId xmlns:a16="http://schemas.microsoft.com/office/drawing/2014/main" id="{D1B0B002-25F9-46A3-9B09-49B058CF2323}"/>
                  </a:ext>
                </a:extLst>
              </p:cNvPr>
              <p:cNvPicPr>
                <a:picLocks noGrp="1" noRot="1" noChangeAspect="1" noMove="1" noResize="1" noEditPoints="1" noAdjustHandles="1" noChangeArrowheads="1" noChangeShapeType="1"/>
              </p:cNvPicPr>
              <p:nvPr/>
            </p:nvPicPr>
            <p:blipFill>
              <a:blip r:embed="rId23">
                <a:extLst>
                  <a:ext uri="{28A0092B-C50C-407E-A947-70E740481C1C}">
                    <a14:useLocalDpi xmlns:a14="http://schemas.microsoft.com/office/drawing/2010/main" val="0"/>
                  </a:ext>
                </a:extLst>
              </a:blip>
              <a:stretch>
                <a:fillRect/>
              </a:stretch>
            </p:blipFill>
            <p:spPr>
              <a:xfrm>
                <a:off x="7501562" y="4108428"/>
                <a:ext cx="2884274" cy="782281"/>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Phóng to Mục 11">
                <a:extLst>
                  <a:ext uri="{FF2B5EF4-FFF2-40B4-BE49-F238E27FC236}">
                    <a16:creationId xmlns:a16="http://schemas.microsoft.com/office/drawing/2014/main" id="{96A8938A-6352-445F-91A1-CAE87C5E1E73}"/>
                  </a:ext>
                </a:extLst>
              </p:cNvPr>
              <p:cNvGraphicFramePr>
                <a:graphicFrameLocks noChangeAspect="1"/>
              </p:cNvGraphicFramePr>
              <p:nvPr>
                <p:extLst>
                  <p:ext uri="{D42A27DB-BD31-4B8C-83A1-F6EECF244321}">
                    <p14:modId xmlns:p14="http://schemas.microsoft.com/office/powerpoint/2010/main" val="2449706454"/>
                  </p:ext>
                </p:extLst>
              </p:nvPr>
            </p:nvGraphicFramePr>
            <p:xfrm>
              <a:off x="6958845" y="5125610"/>
              <a:ext cx="2934473" cy="803546"/>
            </p:xfrm>
            <a:graphic>
              <a:graphicData uri="http://schemas.microsoft.com/office/powerpoint/2016/sectionzoom">
                <psez:sectionZm>
                  <psez:sectionZmObj sectionId="{2C40EFE4-7201-4F09-AE25-A612807724A7}">
                    <psez:zmPr id="{D031B6C0-90AD-486F-B874-C6F8AF34FA6A}" imageType="cover" transitionDur="1000">
                      <p166:blipFill xmlns:p166="http://schemas.microsoft.com/office/powerpoint/2016/6/main">
                        <a:blip r:embed="rId24">
                          <a:extLst>
                            <a:ext uri="{28A0092B-C50C-407E-A947-70E740481C1C}">
                              <a14:useLocalDpi xmlns:a14="http://schemas.microsoft.com/office/drawing/2010/main" val="0"/>
                            </a:ext>
                          </a:extLst>
                        </a:blip>
                        <a:stretch>
                          <a:fillRect/>
                        </a:stretch>
                      </p166:blipFill>
                      <p166:spPr xmlns:p166="http://schemas.microsoft.com/office/powerpoint/2016/6/main">
                        <a:xfrm>
                          <a:off x="0" y="0"/>
                          <a:ext cx="2934473" cy="803546"/>
                        </a:xfrm>
                        <a:prstGeom prst="rect">
                          <a:avLst/>
                        </a:prstGeom>
                        <a:ln>
                          <a:noFill/>
                        </a:ln>
                      </p166:spPr>
                    </psez:zmPr>
                  </psez:sectionZmObj>
                </psez:sectionZm>
              </a:graphicData>
            </a:graphic>
          </p:graphicFrame>
        </mc:Choice>
        <mc:Fallback xmlns="">
          <p:pic>
            <p:nvPicPr>
              <p:cNvPr id="12" name="Phóng to Mục 11">
                <a:hlinkClick r:id="rId25" action="ppaction://hlinksldjump"/>
                <a:extLst>
                  <a:ext uri="{FF2B5EF4-FFF2-40B4-BE49-F238E27FC236}">
                    <a16:creationId xmlns:a16="http://schemas.microsoft.com/office/drawing/2014/main" id="{96A8938A-6352-445F-91A1-CAE87C5E1E73}"/>
                  </a:ext>
                </a:extLst>
              </p:cNvPr>
              <p:cNvPicPr>
                <a:picLocks noGrp="1" noRot="1" noChangeAspect="1" noMove="1" noResize="1" noEditPoints="1" noAdjustHandles="1" noChangeArrowheads="1" noChangeShapeType="1"/>
              </p:cNvPicPr>
              <p:nvPr/>
            </p:nvPicPr>
            <p:blipFill>
              <a:blip r:embed="rId26">
                <a:extLst>
                  <a:ext uri="{28A0092B-C50C-407E-A947-70E740481C1C}">
                    <a14:useLocalDpi xmlns:a14="http://schemas.microsoft.com/office/drawing/2010/main" val="0"/>
                  </a:ext>
                </a:extLst>
              </a:blip>
              <a:stretch>
                <a:fillRect/>
              </a:stretch>
            </p:blipFill>
            <p:spPr>
              <a:xfrm>
                <a:off x="6958845" y="5125610"/>
                <a:ext cx="2934473" cy="803546"/>
              </a:xfrm>
              <a:prstGeom prst="rect">
                <a:avLst/>
              </a:prstGeom>
              <a:ln>
                <a:noFill/>
              </a:ln>
            </p:spPr>
          </p:pic>
        </mc:Fallback>
      </mc:AlternateContent>
      <p:sp>
        <p:nvSpPr>
          <p:cNvPr id="19" name="Oval 18">
            <a:extLst>
              <a:ext uri="{FF2B5EF4-FFF2-40B4-BE49-F238E27FC236}">
                <a16:creationId xmlns:a16="http://schemas.microsoft.com/office/drawing/2014/main" id="{A9BE9DEC-EBAF-4264-B957-272CE5757EF4}"/>
              </a:ext>
            </a:extLst>
          </p:cNvPr>
          <p:cNvSpPr/>
          <p:nvPr/>
        </p:nvSpPr>
        <p:spPr>
          <a:xfrm>
            <a:off x="6662189" y="1105242"/>
            <a:ext cx="648930" cy="6574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4637D64-6CAD-4141-B8DA-1382594DDAC5}"/>
              </a:ext>
            </a:extLst>
          </p:cNvPr>
          <p:cNvSpPr/>
          <p:nvPr/>
        </p:nvSpPr>
        <p:spPr>
          <a:xfrm>
            <a:off x="7177097" y="2130588"/>
            <a:ext cx="648930" cy="6574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808FFB4-6B18-45CA-85C8-BDEDC876DA93}"/>
              </a:ext>
            </a:extLst>
          </p:cNvPr>
          <p:cNvSpPr/>
          <p:nvPr/>
        </p:nvSpPr>
        <p:spPr>
          <a:xfrm>
            <a:off x="7576018" y="3150370"/>
            <a:ext cx="648930" cy="6574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0A32CA1-114D-418D-8EBF-B1667BB27543}"/>
              </a:ext>
            </a:extLst>
          </p:cNvPr>
          <p:cNvSpPr/>
          <p:nvPr/>
        </p:nvSpPr>
        <p:spPr>
          <a:xfrm>
            <a:off x="7186039" y="4169541"/>
            <a:ext cx="648930" cy="6574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A5327EEC-B88B-49F5-BA45-D90112F718CA}"/>
              </a:ext>
            </a:extLst>
          </p:cNvPr>
          <p:cNvSpPr/>
          <p:nvPr/>
        </p:nvSpPr>
        <p:spPr>
          <a:xfrm>
            <a:off x="6662189" y="5198679"/>
            <a:ext cx="648930" cy="6574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矩形标注 7">
            <a:extLst>
              <a:ext uri="{FF2B5EF4-FFF2-40B4-BE49-F238E27FC236}">
                <a16:creationId xmlns:a16="http://schemas.microsoft.com/office/drawing/2014/main" id="{8C466792-34C5-471B-974E-2AE25BFF4B0B}"/>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Tree>
    <p:extLst>
      <p:ext uri="{BB962C8B-B14F-4D97-AF65-F5344CB8AC3E}">
        <p14:creationId xmlns:p14="http://schemas.microsoft.com/office/powerpoint/2010/main" val="3905913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625773" y="1834700"/>
            <a:ext cx="6120680" cy="3682533"/>
            <a:chOff x="3022028" y="1587732"/>
            <a:chExt cx="6120680" cy="3682533"/>
          </a:xfrm>
        </p:grpSpPr>
        <p:pic>
          <p:nvPicPr>
            <p:cNvPr id="37"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3937348" y="2060861"/>
              <a:ext cx="4320480" cy="2376251"/>
            </a:xfrm>
            <a:prstGeom prst="rect">
              <a:avLst/>
            </a:prstGeom>
            <a:blipFill>
              <a:blip r:embed="rId4">
                <a:extLst>
                  <a:ext uri="{28A0092B-C50C-407E-A947-70E740481C1C}">
                    <a14:useLocalDpi xmlns:a14="http://schemas.microsoft.com/office/drawing/2010/main" val="0"/>
                  </a:ext>
                </a:extLst>
              </a:blip>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latin typeface="Arial" panose="020B0604020202020204" pitchFamily="34" charset="0"/>
                <a:cs typeface="Arial" panose="020B0604020202020204" pitchFamily="34" charset="0"/>
              </a:endParaRPr>
            </a:p>
          </p:txBody>
        </p:sp>
      </p:grpSp>
      <p:sp>
        <p:nvSpPr>
          <p:cNvPr id="39" name="燕尾形 38"/>
          <p:cNvSpPr/>
          <p:nvPr/>
        </p:nvSpPr>
        <p:spPr>
          <a:xfrm rot="5400000">
            <a:off x="6888925" y="1626878"/>
            <a:ext cx="360040" cy="576064"/>
          </a:xfrm>
          <a:prstGeom prst="chevron">
            <a:avLst/>
          </a:prstGeom>
          <a:solidFill>
            <a:srgbClr val="00A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Arial" panose="020B0604020202020204" pitchFamily="34" charset="0"/>
              <a:cs typeface="Arial" panose="020B0604020202020204" pitchFamily="34" charset="0"/>
            </a:endParaRPr>
          </a:p>
        </p:txBody>
      </p:sp>
      <p:cxnSp>
        <p:nvCxnSpPr>
          <p:cNvPr id="40" name="直接连接符 39"/>
          <p:cNvCxnSpPr/>
          <p:nvPr/>
        </p:nvCxnSpPr>
        <p:spPr>
          <a:xfrm>
            <a:off x="7068945" y="220294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405943" y="1182359"/>
            <a:ext cx="2375953" cy="400101"/>
          </a:xfrm>
          <a:prstGeom prst="rect">
            <a:avLst/>
          </a:prstGeom>
        </p:spPr>
        <p:txBody>
          <a:bodyPr wrap="none" lIns="91431" tIns="45716" rIns="91431" bIns="45716">
            <a:spAutoFit/>
          </a:bodyPr>
          <a:lstStyle/>
          <a:p>
            <a:pPr algn="just">
              <a:spcBef>
                <a:spcPct val="0"/>
              </a:spcBef>
              <a:buFont typeface="Arial" charset="0"/>
              <a:buNone/>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Tìm nguồn tài liệu</a:t>
            </a:r>
            <a:endParaRPr lang="zh-CN" altLang="en-US"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矩形 41"/>
          <p:cNvSpPr>
            <a:spLocks noChangeArrowheads="1"/>
          </p:cNvSpPr>
          <p:nvPr/>
        </p:nvSpPr>
        <p:spPr bwMode="auto">
          <a:xfrm>
            <a:off x="7392981" y="1521544"/>
            <a:ext cx="3312368"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a:lnSpc>
                <a:spcPct val="120000"/>
              </a:lnSpc>
              <a:spcBef>
                <a:spcPct val="0"/>
              </a:spcBef>
              <a:buNone/>
            </a:pPr>
            <a:r>
              <a:rPr lang="en-US" altLang="zh-CN" sz="1400">
                <a:solidFill>
                  <a:schemeClr val="tx1">
                    <a:lumMod val="50000"/>
                    <a:lumOff val="50000"/>
                  </a:schemeClr>
                </a:solidFill>
                <a:latin typeface="Arial" panose="020B0604020202020204" pitchFamily="34" charset="0"/>
                <a:cs typeface="Arial" panose="020B0604020202020204" pitchFamily="34" charset="0"/>
                <a:sym typeface="微软雅黑" pitchFamily="34" charset="-122"/>
              </a:rPr>
              <a:t>Qua các ứng dụng tìm kiếm, qua sách vở,…</a:t>
            </a:r>
            <a:endParaRPr lang="zh-CN" altLang="en-US" sz="1400" dirty="0">
              <a:solidFill>
                <a:schemeClr val="tx1">
                  <a:lumMod val="50000"/>
                  <a:lumOff val="50000"/>
                </a:schemeClr>
              </a:solidFill>
              <a:latin typeface="Arial" panose="020B0604020202020204" pitchFamily="34" charset="0"/>
              <a:cs typeface="Arial" panose="020B0604020202020204" pitchFamily="34" charset="0"/>
              <a:sym typeface="微软雅黑" pitchFamily="34" charset="-122"/>
            </a:endParaRPr>
          </a:p>
        </p:txBody>
      </p:sp>
      <p:sp>
        <p:nvSpPr>
          <p:cNvPr id="43" name="燕尾形 42"/>
          <p:cNvSpPr/>
          <p:nvPr/>
        </p:nvSpPr>
        <p:spPr>
          <a:xfrm rot="5400000">
            <a:off x="6888925" y="2995030"/>
            <a:ext cx="360040" cy="576064"/>
          </a:xfrm>
          <a:prstGeom prst="chevron">
            <a:avLst/>
          </a:prstGeom>
          <a:solidFill>
            <a:srgbClr val="F6A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Arial" panose="020B0604020202020204" pitchFamily="34" charset="0"/>
              <a:cs typeface="Arial" panose="020B0604020202020204" pitchFamily="34" charset="0"/>
            </a:endParaRPr>
          </a:p>
        </p:txBody>
      </p:sp>
      <p:cxnSp>
        <p:nvCxnSpPr>
          <p:cNvPr id="44" name="直接连接符 43"/>
          <p:cNvCxnSpPr/>
          <p:nvPr/>
        </p:nvCxnSpPr>
        <p:spPr>
          <a:xfrm>
            <a:off x="7068945" y="3571094"/>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405943" y="2550511"/>
            <a:ext cx="3557366" cy="400101"/>
          </a:xfrm>
          <a:prstGeom prst="rect">
            <a:avLst/>
          </a:prstGeom>
        </p:spPr>
        <p:txBody>
          <a:bodyPr wrap="none" lIns="91431" tIns="45716" rIns="91431" bIns="45716">
            <a:spAutoFit/>
          </a:bodyPr>
          <a:lstStyle/>
          <a:p>
            <a:pPr algn="just">
              <a:spcBef>
                <a:spcPct val="0"/>
              </a:spcBef>
              <a:buFont typeface="Arial" charset="0"/>
              <a:buNone/>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Tiết kiệm thời gian học tập</a:t>
            </a:r>
            <a:endParaRPr lang="zh-CN" altLang="en-US"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矩形 47"/>
          <p:cNvSpPr>
            <a:spLocks noChangeArrowheads="1"/>
          </p:cNvSpPr>
          <p:nvPr/>
        </p:nvSpPr>
        <p:spPr bwMode="auto">
          <a:xfrm>
            <a:off x="7392981" y="2889696"/>
            <a:ext cx="3312368"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a:lnSpc>
                <a:spcPct val="120000"/>
              </a:lnSpc>
              <a:spcBef>
                <a:spcPct val="0"/>
              </a:spcBef>
              <a:buNone/>
            </a:pPr>
            <a:r>
              <a:rPr lang="en-US" altLang="zh-CN" sz="1400">
                <a:solidFill>
                  <a:schemeClr val="tx1">
                    <a:lumMod val="50000"/>
                    <a:lumOff val="50000"/>
                  </a:schemeClr>
                </a:solidFill>
                <a:latin typeface="Arial" panose="020B0604020202020204" pitchFamily="34" charset="0"/>
                <a:cs typeface="Arial" panose="020B0604020202020204" pitchFamily="34" charset="0"/>
                <a:sym typeface="微软雅黑" pitchFamily="34" charset="-122"/>
              </a:rPr>
              <a:t>Thời gian đi lại hay tốn thời gian tìm hiểu chủ đề học phù hợp,…</a:t>
            </a:r>
            <a:endParaRPr lang="zh-CN" altLang="en-US" sz="1400" dirty="0">
              <a:solidFill>
                <a:schemeClr val="tx1">
                  <a:lumMod val="50000"/>
                  <a:lumOff val="50000"/>
                </a:schemeClr>
              </a:solidFill>
              <a:latin typeface="Arial" panose="020B0604020202020204" pitchFamily="34" charset="0"/>
              <a:cs typeface="Arial" panose="020B0604020202020204" pitchFamily="34" charset="0"/>
              <a:sym typeface="微软雅黑" pitchFamily="34" charset="-122"/>
            </a:endParaRPr>
          </a:p>
        </p:txBody>
      </p:sp>
      <p:sp>
        <p:nvSpPr>
          <p:cNvPr id="47" name="燕尾形 46"/>
          <p:cNvSpPr/>
          <p:nvPr/>
        </p:nvSpPr>
        <p:spPr>
          <a:xfrm rot="5400000">
            <a:off x="6888925" y="4435190"/>
            <a:ext cx="360040" cy="576064"/>
          </a:xfrm>
          <a:prstGeom prst="chevron">
            <a:avLst/>
          </a:prstGeom>
          <a:solidFill>
            <a:srgbClr val="FB7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Arial" panose="020B0604020202020204" pitchFamily="34" charset="0"/>
              <a:cs typeface="Arial" panose="020B0604020202020204" pitchFamily="34" charset="0"/>
            </a:endParaRPr>
          </a:p>
        </p:txBody>
      </p:sp>
      <p:cxnSp>
        <p:nvCxnSpPr>
          <p:cNvPr id="48" name="直接连接符 47"/>
          <p:cNvCxnSpPr/>
          <p:nvPr/>
        </p:nvCxnSpPr>
        <p:spPr>
          <a:xfrm>
            <a:off x="7068945" y="5011254"/>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7405943" y="3990671"/>
            <a:ext cx="3106923" cy="400101"/>
          </a:xfrm>
          <a:prstGeom prst="rect">
            <a:avLst/>
          </a:prstGeom>
        </p:spPr>
        <p:txBody>
          <a:bodyPr wrap="none" lIns="91431" tIns="45716" rIns="91431" bIns="45716">
            <a:spAutoFit/>
          </a:bodyPr>
          <a:lstStyle/>
          <a:p>
            <a:pPr algn="just">
              <a:spcBef>
                <a:spcPct val="0"/>
              </a:spcBef>
              <a:buFont typeface="Arial" charset="0"/>
              <a:buNone/>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Nâng cao tính chủ động</a:t>
            </a:r>
            <a:endParaRPr lang="zh-CN" altLang="en-US"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矩形 47"/>
          <p:cNvSpPr>
            <a:spLocks noChangeArrowheads="1"/>
          </p:cNvSpPr>
          <p:nvPr/>
        </p:nvSpPr>
        <p:spPr bwMode="auto">
          <a:xfrm>
            <a:off x="7392981" y="4329856"/>
            <a:ext cx="3312368"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a:lnSpc>
                <a:spcPct val="120000"/>
              </a:lnSpc>
              <a:spcBef>
                <a:spcPct val="0"/>
              </a:spcBef>
              <a:buNone/>
            </a:pPr>
            <a:r>
              <a:rPr lang="en-US" altLang="zh-CN" sz="1400">
                <a:solidFill>
                  <a:schemeClr val="tx1">
                    <a:lumMod val="50000"/>
                    <a:lumOff val="50000"/>
                  </a:schemeClr>
                </a:solidFill>
                <a:latin typeface="Arial" panose="020B0604020202020204" pitchFamily="34" charset="0"/>
                <a:cs typeface="Arial" panose="020B0604020202020204" pitchFamily="34" charset="0"/>
                <a:sym typeface="微软雅黑" pitchFamily="34" charset="-122"/>
              </a:rPr>
              <a:t>Biết mình cần gì, học gì để nâng cao chất lượng học tập</a:t>
            </a:r>
            <a:endParaRPr lang="zh-CN" altLang="en-US" sz="1400" dirty="0">
              <a:solidFill>
                <a:schemeClr val="tx1">
                  <a:lumMod val="50000"/>
                  <a:lumOff val="50000"/>
                </a:schemeClr>
              </a:solidFill>
              <a:latin typeface="Arial" panose="020B0604020202020204" pitchFamily="34" charset="0"/>
              <a:cs typeface="Arial" panose="020B0604020202020204" pitchFamily="34" charset="0"/>
              <a:sym typeface="微软雅黑" pitchFamily="34" charset="-122"/>
            </a:endParaRPr>
          </a:p>
        </p:txBody>
      </p:sp>
      <p:cxnSp>
        <p:nvCxnSpPr>
          <p:cNvPr id="18" name="直接连接符 6">
            <a:extLst>
              <a:ext uri="{FF2B5EF4-FFF2-40B4-BE49-F238E27FC236}">
                <a16:creationId xmlns:a16="http://schemas.microsoft.com/office/drawing/2014/main" id="{A4BF2C85-49A9-4762-85B2-DFDCB34AE155}"/>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
            <a:extLst>
              <a:ext uri="{FF2B5EF4-FFF2-40B4-BE49-F238E27FC236}">
                <a16:creationId xmlns:a16="http://schemas.microsoft.com/office/drawing/2014/main" id="{3F6BFC5A-B349-49CC-9556-A373CA415439}"/>
              </a:ext>
            </a:extLst>
          </p:cNvPr>
          <p:cNvGrpSpPr/>
          <p:nvPr/>
        </p:nvGrpSpPr>
        <p:grpSpPr>
          <a:xfrm>
            <a:off x="2028333" y="661536"/>
            <a:ext cx="604358" cy="216024"/>
            <a:chOff x="264939" y="188640"/>
            <a:chExt cx="604358" cy="216024"/>
          </a:xfrm>
          <a:solidFill>
            <a:srgbClr val="00A2A4"/>
          </a:solidFill>
        </p:grpSpPr>
        <p:sp>
          <p:nvSpPr>
            <p:cNvPr id="20" name="燕尾形 2">
              <a:extLst>
                <a:ext uri="{FF2B5EF4-FFF2-40B4-BE49-F238E27FC236}">
                  <a16:creationId xmlns:a16="http://schemas.microsoft.com/office/drawing/2014/main" id="{604802B4-660A-46E2-9A68-659CECA61DB3}"/>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21" name="燕尾形 3">
              <a:extLst>
                <a:ext uri="{FF2B5EF4-FFF2-40B4-BE49-F238E27FC236}">
                  <a16:creationId xmlns:a16="http://schemas.microsoft.com/office/drawing/2014/main" id="{B044F2AF-BEFA-403B-926E-2275ECD0BC3E}"/>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22" name="燕尾形 4">
              <a:extLst>
                <a:ext uri="{FF2B5EF4-FFF2-40B4-BE49-F238E27FC236}">
                  <a16:creationId xmlns:a16="http://schemas.microsoft.com/office/drawing/2014/main" id="{938F5B49-FF8A-4DC1-B614-E307A83BD56A}"/>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23" name="文本框 9">
            <a:extLst>
              <a:ext uri="{FF2B5EF4-FFF2-40B4-BE49-F238E27FC236}">
                <a16:creationId xmlns:a16="http://schemas.microsoft.com/office/drawing/2014/main" id="{95B496E9-15E4-4277-A90B-6A4B759E36D1}"/>
              </a:ext>
            </a:extLst>
          </p:cNvPr>
          <p:cNvSpPr txBox="1"/>
          <p:nvPr/>
        </p:nvSpPr>
        <p:spPr>
          <a:xfrm>
            <a:off x="2805001" y="514887"/>
            <a:ext cx="2322622"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TỔNG QUAN</a:t>
            </a:r>
          </a:p>
        </p:txBody>
      </p:sp>
      <p:sp>
        <p:nvSpPr>
          <p:cNvPr id="24" name="燕尾形 46">
            <a:extLst>
              <a:ext uri="{FF2B5EF4-FFF2-40B4-BE49-F238E27FC236}">
                <a16:creationId xmlns:a16="http://schemas.microsoft.com/office/drawing/2014/main" id="{1536A29F-4616-4288-8169-F3FEC4F6FAAF}"/>
              </a:ext>
            </a:extLst>
          </p:cNvPr>
          <p:cNvSpPr/>
          <p:nvPr/>
        </p:nvSpPr>
        <p:spPr>
          <a:xfrm rot="5400000">
            <a:off x="6888925" y="5807398"/>
            <a:ext cx="360040" cy="57606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Arial" panose="020B0604020202020204" pitchFamily="34" charset="0"/>
              <a:cs typeface="Arial" panose="020B0604020202020204" pitchFamily="34" charset="0"/>
            </a:endParaRPr>
          </a:p>
        </p:txBody>
      </p:sp>
      <p:cxnSp>
        <p:nvCxnSpPr>
          <p:cNvPr id="25" name="直接连接符 47">
            <a:extLst>
              <a:ext uri="{FF2B5EF4-FFF2-40B4-BE49-F238E27FC236}">
                <a16:creationId xmlns:a16="http://schemas.microsoft.com/office/drawing/2014/main" id="{99F8438E-AA04-4552-AE2E-A2A762F32BA0}"/>
              </a:ext>
            </a:extLst>
          </p:cNvPr>
          <p:cNvCxnSpPr/>
          <p:nvPr/>
        </p:nvCxnSpPr>
        <p:spPr>
          <a:xfrm>
            <a:off x="7068945" y="638346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 name="矩形 48">
            <a:extLst>
              <a:ext uri="{FF2B5EF4-FFF2-40B4-BE49-F238E27FC236}">
                <a16:creationId xmlns:a16="http://schemas.microsoft.com/office/drawing/2014/main" id="{3B3AACBE-88E7-4914-AD7F-624EAA9AB929}"/>
              </a:ext>
            </a:extLst>
          </p:cNvPr>
          <p:cNvSpPr/>
          <p:nvPr/>
        </p:nvSpPr>
        <p:spPr>
          <a:xfrm>
            <a:off x="7405943" y="5362879"/>
            <a:ext cx="3676181" cy="400101"/>
          </a:xfrm>
          <a:prstGeom prst="rect">
            <a:avLst/>
          </a:prstGeom>
        </p:spPr>
        <p:txBody>
          <a:bodyPr wrap="none" lIns="91431" tIns="45716" rIns="91431" bIns="45716">
            <a:spAutoFit/>
          </a:bodyPr>
          <a:lstStyle/>
          <a:p>
            <a:pPr algn="just">
              <a:spcBef>
                <a:spcPct val="0"/>
              </a:spcBef>
              <a:buFont typeface="Arial" charset="0"/>
              <a:buNone/>
            </a:pPr>
            <a:r>
              <a:rPr lang="en-US" altLang="zh-CN" sz="2000" b="1">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Nhiều sự lựa chọn khóa học</a:t>
            </a:r>
            <a:endParaRPr lang="zh-CN" altLang="en-US" sz="20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矩形 47">
            <a:extLst>
              <a:ext uri="{FF2B5EF4-FFF2-40B4-BE49-F238E27FC236}">
                <a16:creationId xmlns:a16="http://schemas.microsoft.com/office/drawing/2014/main" id="{B40DBD98-C943-4D6A-9A36-45C2C0CC670C}"/>
              </a:ext>
            </a:extLst>
          </p:cNvPr>
          <p:cNvSpPr>
            <a:spLocks noChangeArrowheads="1"/>
          </p:cNvSpPr>
          <p:nvPr/>
        </p:nvSpPr>
        <p:spPr bwMode="auto">
          <a:xfrm>
            <a:off x="7392981" y="5702064"/>
            <a:ext cx="3312368"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just">
              <a:lnSpc>
                <a:spcPct val="120000"/>
              </a:lnSpc>
              <a:spcBef>
                <a:spcPct val="0"/>
              </a:spcBef>
              <a:buNone/>
            </a:pPr>
            <a:r>
              <a:rPr lang="en-US" altLang="zh-CN" sz="1400">
                <a:solidFill>
                  <a:schemeClr val="tx1">
                    <a:lumMod val="50000"/>
                    <a:lumOff val="50000"/>
                  </a:schemeClr>
                </a:solidFill>
                <a:latin typeface="Arial" panose="020B0604020202020204" pitchFamily="34" charset="0"/>
                <a:cs typeface="Arial" panose="020B0604020202020204" pitchFamily="34" charset="0"/>
                <a:sym typeface="微软雅黑" pitchFamily="34" charset="-122"/>
              </a:rPr>
              <a:t>Nhiều chủ đề khóa học miễn phí khác nhau</a:t>
            </a:r>
            <a:endParaRPr lang="zh-CN" altLang="en-US" sz="1400" dirty="0">
              <a:solidFill>
                <a:schemeClr val="tx1">
                  <a:lumMod val="50000"/>
                  <a:lumOff val="50000"/>
                </a:schemeClr>
              </a:solidFill>
              <a:latin typeface="Arial" panose="020B0604020202020204" pitchFamily="34" charset="0"/>
              <a:cs typeface="Arial" panose="020B0604020202020204" pitchFamily="34" charset="0"/>
              <a:sym typeface="微软雅黑" pitchFamily="34" charset="-122"/>
            </a:endParaRPr>
          </a:p>
        </p:txBody>
      </p:sp>
      <p:sp>
        <p:nvSpPr>
          <p:cNvPr id="28" name="矩形标注 7">
            <a:extLst>
              <a:ext uri="{FF2B5EF4-FFF2-40B4-BE49-F238E27FC236}">
                <a16:creationId xmlns:a16="http://schemas.microsoft.com/office/drawing/2014/main" id="{89EAEDD7-339C-439E-B117-4FE5817E6FDF}"/>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pic>
        <p:nvPicPr>
          <p:cNvPr id="30" name="Picture 29">
            <a:extLst>
              <a:ext uri="{FF2B5EF4-FFF2-40B4-BE49-F238E27FC236}">
                <a16:creationId xmlns:a16="http://schemas.microsoft.com/office/drawing/2014/main" id="{5FD607B2-8FF1-4AC5-A299-5AEF34EC8D3C}"/>
              </a:ext>
            </a:extLst>
          </p:cNvPr>
          <p:cNvPicPr>
            <a:picLocks noChangeAspect="1"/>
          </p:cNvPicPr>
          <p:nvPr/>
        </p:nvPicPr>
        <p:blipFill>
          <a:blip r:embed="rId5">
            <a:duotone>
              <a:prstClr val="black"/>
              <a:srgbClr val="17B6EF">
                <a:tint val="45000"/>
                <a:satMod val="400000"/>
              </a:srgbClr>
            </a:duotone>
          </a:blip>
          <a:stretch>
            <a:fillRect/>
          </a:stretch>
        </p:blipFill>
        <p:spPr>
          <a:xfrm>
            <a:off x="0" y="0"/>
            <a:ext cx="12192000" cy="6857999"/>
          </a:xfrm>
          <a:prstGeom prst="rect">
            <a:avLst/>
          </a:prstGeom>
        </p:spPr>
      </p:pic>
    </p:spTree>
    <p:extLst>
      <p:ext uri="{BB962C8B-B14F-4D97-AF65-F5344CB8AC3E}">
        <p14:creationId xmlns:p14="http://schemas.microsoft.com/office/powerpoint/2010/main" val="3052704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anim calcmode="lin" valueType="num">
                                      <p:cBhvr>
                                        <p:cTn id="28" dur="1000" fill="hold"/>
                                        <p:tgtEl>
                                          <p:spTgt spid="39"/>
                                        </p:tgtEl>
                                        <p:attrNameLst>
                                          <p:attrName>ppt_x</p:attrName>
                                        </p:attrNameLst>
                                      </p:cBhvr>
                                      <p:tavLst>
                                        <p:tav tm="0">
                                          <p:val>
                                            <p:strVal val="#ppt_x"/>
                                          </p:val>
                                        </p:tav>
                                        <p:tav tm="100000">
                                          <p:val>
                                            <p:strVal val="#ppt_x"/>
                                          </p:val>
                                        </p:tav>
                                      </p:tavLst>
                                    </p:anim>
                                    <p:anim calcmode="lin" valueType="num">
                                      <p:cBhvr>
                                        <p:cTn id="29" dur="1000" fill="hold"/>
                                        <p:tgtEl>
                                          <p:spTgt spid="39"/>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left)">
                                      <p:cBhvr>
                                        <p:cTn id="33" dur="500"/>
                                        <p:tgtEl>
                                          <p:spTgt spid="40"/>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childTnLst>
                          </p:cTn>
                        </p:par>
                        <p:par>
                          <p:cTn id="41" fill="hold">
                            <p:stCondLst>
                              <p:cond delay="4500"/>
                            </p:stCondLst>
                            <p:childTnLst>
                              <p:par>
                                <p:cTn id="42" presetID="47" presetClass="entr" presetSubtype="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0"/>
                                        <p:tgtEl>
                                          <p:spTgt spid="43"/>
                                        </p:tgtEl>
                                      </p:cBhvr>
                                    </p:animEffect>
                                    <p:anim calcmode="lin" valueType="num">
                                      <p:cBhvr>
                                        <p:cTn id="45" dur="1000" fill="hold"/>
                                        <p:tgtEl>
                                          <p:spTgt spid="43"/>
                                        </p:tgtEl>
                                        <p:attrNameLst>
                                          <p:attrName>ppt_x</p:attrName>
                                        </p:attrNameLst>
                                      </p:cBhvr>
                                      <p:tavLst>
                                        <p:tav tm="0">
                                          <p:val>
                                            <p:strVal val="#ppt_x"/>
                                          </p:val>
                                        </p:tav>
                                        <p:tav tm="100000">
                                          <p:val>
                                            <p:strVal val="#ppt_x"/>
                                          </p:val>
                                        </p:tav>
                                      </p:tavLst>
                                    </p:anim>
                                    <p:anim calcmode="lin" valueType="num">
                                      <p:cBhvr>
                                        <p:cTn id="46" dur="1000" fill="hold"/>
                                        <p:tgtEl>
                                          <p:spTgt spid="43"/>
                                        </p:tgtEl>
                                        <p:attrNameLst>
                                          <p:attrName>ppt_y</p:attrName>
                                        </p:attrNameLst>
                                      </p:cBhvr>
                                      <p:tavLst>
                                        <p:tav tm="0">
                                          <p:val>
                                            <p:strVal val="#ppt_y-.1"/>
                                          </p:val>
                                        </p:tav>
                                        <p:tav tm="100000">
                                          <p:val>
                                            <p:strVal val="#ppt_y"/>
                                          </p:val>
                                        </p:tav>
                                      </p:tavLst>
                                    </p:anim>
                                  </p:childTnLst>
                                </p:cTn>
                              </p:par>
                            </p:childTnLst>
                          </p:cTn>
                        </p:par>
                        <p:par>
                          <p:cTn id="47" fill="hold">
                            <p:stCondLst>
                              <p:cond delay="5500"/>
                            </p:stCondLst>
                            <p:childTnLst>
                              <p:par>
                                <p:cTn id="48" presetID="22" presetClass="entr" presetSubtype="8" fill="hold"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wipe(left)">
                                      <p:cBhvr>
                                        <p:cTn id="50" dur="500"/>
                                        <p:tgtEl>
                                          <p:spTgt spid="44"/>
                                        </p:tgtEl>
                                      </p:cBhvr>
                                    </p:animEffect>
                                  </p:childTnLst>
                                </p:cTn>
                              </p:par>
                            </p:childTnLst>
                          </p:cTn>
                        </p:par>
                        <p:par>
                          <p:cTn id="51" fill="hold">
                            <p:stCondLst>
                              <p:cond delay="6000"/>
                            </p:stCondLst>
                            <p:childTnLst>
                              <p:par>
                                <p:cTn id="52" presetID="22" presetClass="entr" presetSubtype="8"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par>
                          <p:cTn id="58" fill="hold">
                            <p:stCondLst>
                              <p:cond delay="6500"/>
                            </p:stCondLst>
                            <p:childTnLst>
                              <p:par>
                                <p:cTn id="59" presetID="47" presetClass="entr" presetSubtype="0"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0"/>
                                        <p:tgtEl>
                                          <p:spTgt spid="47"/>
                                        </p:tgtEl>
                                      </p:cBhvr>
                                    </p:animEffect>
                                    <p:anim calcmode="lin" valueType="num">
                                      <p:cBhvr>
                                        <p:cTn id="62" dur="1000" fill="hold"/>
                                        <p:tgtEl>
                                          <p:spTgt spid="47"/>
                                        </p:tgtEl>
                                        <p:attrNameLst>
                                          <p:attrName>ppt_x</p:attrName>
                                        </p:attrNameLst>
                                      </p:cBhvr>
                                      <p:tavLst>
                                        <p:tav tm="0">
                                          <p:val>
                                            <p:strVal val="#ppt_x"/>
                                          </p:val>
                                        </p:tav>
                                        <p:tav tm="100000">
                                          <p:val>
                                            <p:strVal val="#ppt_x"/>
                                          </p:val>
                                        </p:tav>
                                      </p:tavLst>
                                    </p:anim>
                                    <p:anim calcmode="lin" valueType="num">
                                      <p:cBhvr>
                                        <p:cTn id="63" dur="1000" fill="hold"/>
                                        <p:tgtEl>
                                          <p:spTgt spid="47"/>
                                        </p:tgtEl>
                                        <p:attrNameLst>
                                          <p:attrName>ppt_y</p:attrName>
                                        </p:attrNameLst>
                                      </p:cBhvr>
                                      <p:tavLst>
                                        <p:tav tm="0">
                                          <p:val>
                                            <p:strVal val="#ppt_y-.1"/>
                                          </p:val>
                                        </p:tav>
                                        <p:tav tm="100000">
                                          <p:val>
                                            <p:strVal val="#ppt_y"/>
                                          </p:val>
                                        </p:tav>
                                      </p:tavLst>
                                    </p:anim>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left)">
                                      <p:cBhvr>
                                        <p:cTn id="71" dur="500"/>
                                        <p:tgtEl>
                                          <p:spTgt spid="4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childTnLst>
                          </p:cTn>
                        </p:par>
                        <p:par>
                          <p:cTn id="75" fill="hold">
                            <p:stCondLst>
                              <p:cond delay="8500"/>
                            </p:stCondLst>
                            <p:childTnLst>
                              <p:par>
                                <p:cTn id="76" presetID="47"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22" presetClass="entr" presetSubtype="8"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left)">
                                      <p:cBhvr>
                                        <p:cTn id="84" dur="500"/>
                                        <p:tgtEl>
                                          <p:spTgt spid="25"/>
                                        </p:tgtEl>
                                      </p:cBhvr>
                                    </p:animEffect>
                                  </p:childTnLst>
                                </p:cTn>
                              </p:par>
                            </p:childTnLst>
                          </p:cTn>
                        </p:par>
                        <p:par>
                          <p:cTn id="85" fill="hold">
                            <p:stCondLst>
                              <p:cond delay="10000"/>
                            </p:stCondLst>
                            <p:childTnLst>
                              <p:par>
                                <p:cTn id="86" presetID="22" presetClass="entr" presetSubtype="8"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left)">
                                      <p:cBhvr>
                                        <p:cTn id="88" dur="500"/>
                                        <p:tgtEl>
                                          <p:spTgt spid="26"/>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P spid="42" grpId="0"/>
      <p:bldP spid="43" grpId="0" animBg="1"/>
      <p:bldP spid="45" grpId="0"/>
      <p:bldP spid="46" grpId="0"/>
      <p:bldP spid="47" grpId="0" animBg="1"/>
      <p:bldP spid="49" grpId="0"/>
      <p:bldP spid="50" grpId="0"/>
      <p:bldP spid="23" grpId="0"/>
      <p:bldP spid="24" grpId="0" animBg="1"/>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2D7D4EBD-2439-4486-A3D7-83314721F207}"/>
              </a:ext>
            </a:extLst>
          </p:cNvPr>
          <p:cNvSpPr txBox="1"/>
          <p:nvPr/>
        </p:nvSpPr>
        <p:spPr>
          <a:xfrm>
            <a:off x="2632691" y="507938"/>
            <a:ext cx="2388795" cy="523220"/>
          </a:xfrm>
          <a:prstGeom prst="rect">
            <a:avLst/>
          </a:prstGeom>
          <a:noFill/>
        </p:spPr>
        <p:txBody>
          <a:bodyPr wrap="none" rtlCol="0">
            <a:spAutoFit/>
          </a:bodyPr>
          <a:lstStyle/>
          <a:p>
            <a:r>
              <a:rPr lang="en-US" sz="2800" b="1">
                <a:solidFill>
                  <a:schemeClr val="accent2">
                    <a:lumMod val="75000"/>
                  </a:schemeClr>
                </a:solidFill>
              </a:rPr>
              <a:t>TỔNG QUAN</a:t>
            </a:r>
          </a:p>
        </p:txBody>
      </p:sp>
      <p:sp>
        <p:nvSpPr>
          <p:cNvPr id="3" name="Lưu đồ: Trích xuất 2">
            <a:extLst>
              <a:ext uri="{FF2B5EF4-FFF2-40B4-BE49-F238E27FC236}">
                <a16:creationId xmlns:a16="http://schemas.microsoft.com/office/drawing/2014/main" id="{8C98BEE1-498A-4792-A63D-2A58B965CBCB}"/>
              </a:ext>
            </a:extLst>
          </p:cNvPr>
          <p:cNvSpPr/>
          <p:nvPr/>
        </p:nvSpPr>
        <p:spPr>
          <a:xfrm rot="5400000">
            <a:off x="2095597" y="534290"/>
            <a:ext cx="603672" cy="470516"/>
          </a:xfrm>
          <a:prstGeom prst="flowChartExtra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82EC68B-4001-4D49-9A48-A511626E50F8}"/>
              </a:ext>
            </a:extLst>
          </p:cNvPr>
          <p:cNvPicPr/>
          <p:nvPr/>
        </p:nvPicPr>
        <p:blipFill>
          <a:blip r:embed="rId3">
            <a:extLst>
              <a:ext uri="{28A0092B-C50C-407E-A947-70E740481C1C}">
                <a14:useLocalDpi xmlns:a14="http://schemas.microsoft.com/office/drawing/2010/main" val="0"/>
              </a:ext>
            </a:extLst>
          </a:blip>
          <a:srcRect/>
          <a:stretch/>
        </p:blipFill>
        <p:spPr bwMode="auto">
          <a:xfrm>
            <a:off x="5755005" y="1511782"/>
            <a:ext cx="6094095" cy="3874705"/>
          </a:xfrm>
          <a:prstGeom prst="rect">
            <a:avLst/>
          </a:prstGeom>
          <a:noFill/>
          <a:ln>
            <a:noFill/>
          </a:ln>
        </p:spPr>
      </p:pic>
      <p:sp>
        <p:nvSpPr>
          <p:cNvPr id="9" name="Hộp Văn bản 8">
            <a:extLst>
              <a:ext uri="{FF2B5EF4-FFF2-40B4-BE49-F238E27FC236}">
                <a16:creationId xmlns:a16="http://schemas.microsoft.com/office/drawing/2014/main" id="{B6395ED1-BFBB-41DD-8B83-45E670FFB600}"/>
              </a:ext>
            </a:extLst>
          </p:cNvPr>
          <p:cNvSpPr txBox="1"/>
          <p:nvPr/>
        </p:nvSpPr>
        <p:spPr>
          <a:xfrm>
            <a:off x="1135421" y="1511782"/>
            <a:ext cx="3493264" cy="1908215"/>
          </a:xfrm>
          <a:prstGeom prst="rect">
            <a:avLst/>
          </a:prstGeom>
          <a:noFill/>
        </p:spPr>
        <p:txBody>
          <a:bodyPr wrap="none" rtlCol="0">
            <a:spAutoFit/>
          </a:bodyPr>
          <a:lstStyle/>
          <a:p>
            <a:r>
              <a:rPr lang="en-US" sz="1600" err="1">
                <a:latin typeface="Arial" panose="020B0604020202020204" pitchFamily="34" charset="0"/>
                <a:cs typeface="Arial" panose="020B0604020202020204" pitchFamily="34" charset="0"/>
              </a:rPr>
              <a:t>Hệ</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thống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xây</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dựng</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nhằm</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giải</a:t>
            </a:r>
            <a:r>
              <a:rPr lang="en-US" sz="1600">
                <a:latin typeface="Arial" panose="020B0604020202020204" pitchFamily="34" charset="0"/>
                <a:cs typeface="Arial" panose="020B0604020202020204" pitchFamily="34" charset="0"/>
              </a:rPr>
              <a:t> </a:t>
            </a:r>
            <a:r>
              <a:rPr lang="en-US" sz="1600" err="1">
                <a:latin typeface="Arial" panose="020B0604020202020204" pitchFamily="34" charset="0"/>
                <a:cs typeface="Arial" panose="020B0604020202020204" pitchFamily="34" charset="0"/>
              </a:rPr>
              <a:t>quyết</a:t>
            </a:r>
            <a:r>
              <a:rPr lang="en-US" sz="1600">
                <a:latin typeface="Arial" panose="020B0604020202020204" pitchFamily="34" charset="0"/>
                <a:cs typeface="Arial" panose="020B0604020202020204" pitchFamily="34" charset="0"/>
              </a:rPr>
              <a:t>:</a:t>
            </a:r>
            <a:endParaRPr lang="en-US" sz="1400">
              <a:latin typeface="Arial" panose="020B0604020202020204" pitchFamily="34" charset="0"/>
              <a:ea typeface="Tahoma" panose="020B060403050404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sz="1400" err="1">
                <a:latin typeface="Arial" panose="020B0604020202020204" pitchFamily="34" charset="0"/>
                <a:ea typeface="Tahoma" panose="020B0604030504040204" pitchFamily="34" charset="0"/>
                <a:cs typeface="Arial" panose="020B0604020202020204" pitchFamily="34" charset="0"/>
              </a:rPr>
              <a:t>Quá</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trình</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tìm</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nguồn</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tài</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liệu</a:t>
            </a:r>
            <a:endParaRPr lang="en-US" sz="1400">
              <a:latin typeface="Arial" panose="020B0604020202020204" pitchFamily="34" charset="0"/>
              <a:ea typeface="Tahoma" panose="020B060403050404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sz="1400" err="1">
                <a:latin typeface="Arial" panose="020B0604020202020204" pitchFamily="34" charset="0"/>
                <a:ea typeface="Tahoma" panose="020B0604030504040204" pitchFamily="34" charset="0"/>
                <a:cs typeface="Arial" panose="020B0604020202020204" pitchFamily="34" charset="0"/>
              </a:rPr>
              <a:t>Tiết</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kiệm</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thời</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gian</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học</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tập</a:t>
            </a:r>
            <a:endParaRPr lang="en-US" sz="1400">
              <a:latin typeface="Arial" panose="020B0604020202020204" pitchFamily="34" charset="0"/>
              <a:ea typeface="Tahoma" panose="020B060403050404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sz="1400" err="1">
                <a:latin typeface="Arial" panose="020B0604020202020204" pitchFamily="34" charset="0"/>
                <a:ea typeface="Tahoma" panose="020B0604030504040204" pitchFamily="34" charset="0"/>
                <a:cs typeface="Arial" panose="020B0604020202020204" pitchFamily="34" charset="0"/>
              </a:rPr>
              <a:t>Nâng</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cao</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tính</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chủ</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động</a:t>
            </a:r>
            <a:endParaRPr lang="en-US" sz="1400">
              <a:latin typeface="Arial" panose="020B0604020202020204" pitchFamily="34" charset="0"/>
              <a:ea typeface="Tahoma" panose="020B0604030504040204" pitchFamily="34" charset="0"/>
              <a:cs typeface="Arial" panose="020B0604020202020204" pitchFamily="34" charset="0"/>
            </a:endParaRPr>
          </a:p>
          <a:p>
            <a:pPr marL="285750" indent="-285750">
              <a:lnSpc>
                <a:spcPct val="150000"/>
              </a:lnSpc>
              <a:buFont typeface="Courier New" panose="02070309020205020404" pitchFamily="49" charset="0"/>
              <a:buChar char="o"/>
            </a:pPr>
            <a:r>
              <a:rPr lang="en-US" sz="1400" err="1">
                <a:latin typeface="Arial" panose="020B0604020202020204" pitchFamily="34" charset="0"/>
                <a:ea typeface="Tahoma" panose="020B0604030504040204" pitchFamily="34" charset="0"/>
                <a:cs typeface="Arial" panose="020B0604020202020204" pitchFamily="34" charset="0"/>
              </a:rPr>
              <a:t>Nhiều</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lựa</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chọn</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khóa</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học</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cho</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học</a:t>
            </a:r>
            <a:r>
              <a:rPr lang="en-US" sz="1400">
                <a:latin typeface="Arial" panose="020B0604020202020204" pitchFamily="34" charset="0"/>
                <a:ea typeface="Tahoma" panose="020B0604030504040204" pitchFamily="34" charset="0"/>
                <a:cs typeface="Arial" panose="020B0604020202020204" pitchFamily="34" charset="0"/>
              </a:rPr>
              <a:t> </a:t>
            </a:r>
            <a:r>
              <a:rPr lang="en-US" sz="1400" err="1">
                <a:latin typeface="Arial" panose="020B0604020202020204" pitchFamily="34" charset="0"/>
                <a:ea typeface="Tahoma" panose="020B0604030504040204" pitchFamily="34" charset="0"/>
                <a:cs typeface="Arial" panose="020B0604020202020204" pitchFamily="34" charset="0"/>
              </a:rPr>
              <a:t>viên</a:t>
            </a:r>
            <a:endParaRPr lang="en-US" sz="1400">
              <a:latin typeface="Arial" panose="020B0604020202020204" pitchFamily="34" charset="0"/>
              <a:ea typeface="Tahoma" panose="020B060403050404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
        <p:nvSpPr>
          <p:cNvPr id="11" name="Hộp Văn bản 10">
            <a:extLst>
              <a:ext uri="{FF2B5EF4-FFF2-40B4-BE49-F238E27FC236}">
                <a16:creationId xmlns:a16="http://schemas.microsoft.com/office/drawing/2014/main" id="{58FA20D5-872D-4C43-A6F2-A9044581A13F}"/>
              </a:ext>
            </a:extLst>
          </p:cNvPr>
          <p:cNvSpPr txBox="1"/>
          <p:nvPr/>
        </p:nvSpPr>
        <p:spPr>
          <a:xfrm>
            <a:off x="1135421" y="3513921"/>
            <a:ext cx="4619584" cy="1169551"/>
          </a:xfrm>
          <a:prstGeom prst="rect">
            <a:avLst/>
          </a:prstGeom>
          <a:noFill/>
        </p:spPr>
        <p:txBody>
          <a:bodyPr wrap="square" rtlCol="0">
            <a:spAutoFit/>
          </a:bodyPr>
          <a:lstStyle/>
          <a:p>
            <a:pPr algn="just"/>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WAMPServer</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thao</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tác</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bật</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tắt</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dễ</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dàng</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tiết</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kiệm</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thời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gian</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tải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dữ</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liệu</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và</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phát</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hiện</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sửa</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lỗi</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nhanh</a:t>
            </a:r>
            <a:r>
              <a:rPr lang="en-US" sz="1400">
                <a:latin typeface="Arial" panose="020B0604020202020204" pitchFamily="34" charset="0"/>
                <a:cs typeface="Arial" panose="020B0604020202020204" pitchFamily="34" charset="0"/>
              </a:rPr>
              <a:t> </a:t>
            </a:r>
            <a:r>
              <a:rPr lang="en-US" sz="1400" err="1">
                <a:latin typeface="Arial" panose="020B0604020202020204" pitchFamily="34" charset="0"/>
                <a:cs typeface="Arial" panose="020B0604020202020204" pitchFamily="34" charset="0"/>
              </a:rPr>
              <a:t>chóng</a:t>
            </a:r>
            <a:r>
              <a:rPr lang="en-US" sz="1400">
                <a:latin typeface="Arial" panose="020B0604020202020204" pitchFamily="34" charset="0"/>
                <a:cs typeface="Arial" panose="020B0604020202020204" pitchFamily="34" charset="0"/>
              </a:rPr>
              <a:t>.</a:t>
            </a:r>
            <a:r>
              <a:rPr lang="vi-VN" sz="1400">
                <a:latin typeface="Arial" panose="020B0604020202020204" pitchFamily="34" charset="0"/>
                <a:cs typeface="Arial" panose="020B0604020202020204" pitchFamily="34" charset="0"/>
              </a:rPr>
              <a:t>Hỗ trợ người dùng hình dung bố cục cũng như cách sắp xếp nội dung tổng</a:t>
            </a:r>
            <a:r>
              <a:rPr lang="en-US" sz="1400">
                <a:latin typeface="Arial" panose="020B0604020202020204" pitchFamily="34" charset="0"/>
                <a:cs typeface="Arial" panose="020B0604020202020204" pitchFamily="34" charset="0"/>
              </a:rPr>
              <a:t> </a:t>
            </a:r>
            <a:r>
              <a:rPr lang="vi-VN" sz="1400">
                <a:latin typeface="Arial" panose="020B0604020202020204" pitchFamily="34" charset="0"/>
                <a:cs typeface="Arial" panose="020B0604020202020204" pitchFamily="34" charset="0"/>
              </a:rPr>
              <a:t>thể của website trước khi đưa lên môi trường trực tuyến</a:t>
            </a:r>
            <a:r>
              <a:rPr lang="en-US" sz="1400">
                <a:latin typeface="Arial" panose="020B0604020202020204" pitchFamily="34" charset="0"/>
                <a:cs typeface="Arial" panose="020B0604020202020204" pitchFamily="34" charset="0"/>
              </a:rPr>
              <a:t>.</a:t>
            </a:r>
          </a:p>
        </p:txBody>
      </p:sp>
      <p:pic>
        <p:nvPicPr>
          <p:cNvPr id="12" name="Hình ảnh 11">
            <a:extLst>
              <a:ext uri="{FF2B5EF4-FFF2-40B4-BE49-F238E27FC236}">
                <a16:creationId xmlns:a16="http://schemas.microsoft.com/office/drawing/2014/main" id="{F6D10B9B-2FFE-48BE-A50A-9CA3283FF7CF}"/>
              </a:ext>
            </a:extLst>
          </p:cNvPr>
          <p:cNvPicPr/>
          <p:nvPr/>
        </p:nvPicPr>
        <p:blipFill>
          <a:blip r:embed="rId4">
            <a:extLst>
              <a:ext uri="{28A0092B-C50C-407E-A947-70E740481C1C}">
                <a14:useLocalDpi xmlns:a14="http://schemas.microsoft.com/office/drawing/2010/main" val="0"/>
              </a:ext>
            </a:extLst>
          </a:blip>
          <a:srcRect/>
          <a:stretch/>
        </p:blipFill>
        <p:spPr>
          <a:xfrm>
            <a:off x="6642477" y="2529816"/>
            <a:ext cx="4584700" cy="2513943"/>
          </a:xfrm>
          <a:prstGeom prst="rect">
            <a:avLst/>
          </a:prstGeom>
        </p:spPr>
      </p:pic>
      <p:pic>
        <p:nvPicPr>
          <p:cNvPr id="10" name="Hình ảnh 9" descr="Ảnh có chứa văn bản&#10;&#10;Mô tả được tạo tự động">
            <a:extLst>
              <a:ext uri="{FF2B5EF4-FFF2-40B4-BE49-F238E27FC236}">
                <a16:creationId xmlns:a16="http://schemas.microsoft.com/office/drawing/2014/main" id="{F95AE0F1-D4BA-42CF-87CA-0AC52741D917}"/>
              </a:ext>
            </a:extLst>
          </p:cNvPr>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7998"/>
          </a:xfrm>
          <a:prstGeom prst="rect">
            <a:avLst/>
          </a:prstGeom>
        </p:spPr>
      </p:pic>
      <p:sp>
        <p:nvSpPr>
          <p:cNvPr id="8" name="Slide Number Placeholder 7">
            <a:extLst>
              <a:ext uri="{FF2B5EF4-FFF2-40B4-BE49-F238E27FC236}">
                <a16:creationId xmlns:a16="http://schemas.microsoft.com/office/drawing/2014/main" id="{7AAFBE4E-77DB-49A9-AE60-1DB62A8324C5}"/>
              </a:ext>
            </a:extLst>
          </p:cNvPr>
          <p:cNvSpPr>
            <a:spLocks noGrp="1"/>
          </p:cNvSpPr>
          <p:nvPr>
            <p:ph type="sldNum" sz="quarter" idx="12"/>
          </p:nvPr>
        </p:nvSpPr>
        <p:spPr>
          <a:xfrm>
            <a:off x="8848725" y="7090962"/>
            <a:ext cx="2743200" cy="329224"/>
          </a:xfrm>
        </p:spPr>
        <p:txBody>
          <a:bodyPr/>
          <a:lstStyle/>
          <a:p>
            <a:fld id="{4AAB023F-0D85-424A-AD30-ACA224193313}" type="slidenum">
              <a:rPr lang="en-US" smtClean="0"/>
              <a:t>6</a:t>
            </a:fld>
            <a:endParaRPr lang="en-US"/>
          </a:p>
        </p:txBody>
      </p:sp>
    </p:spTree>
    <p:extLst>
      <p:ext uri="{BB962C8B-B14F-4D97-AF65-F5344CB8AC3E}">
        <p14:creationId xmlns:p14="http://schemas.microsoft.com/office/powerpoint/2010/main" val="381516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3">
            <a:extLst>
              <a:ext uri="{28A0092B-C50C-407E-A947-70E740481C1C}">
                <a14:useLocalDpi xmlns:a14="http://schemas.microsoft.com/office/drawing/2010/main" val="0"/>
              </a:ext>
            </a:extLst>
          </a:blip>
          <a:srcRect/>
          <a:stretch/>
        </p:blipFill>
        <p:spPr>
          <a:xfrm>
            <a:off x="6307022" y="2621383"/>
            <a:ext cx="4221671" cy="2314882"/>
          </a:xfrm>
          <a:prstGeom prst="rect">
            <a:avLst/>
          </a:prstGeom>
          <a:effectLst>
            <a:outerShdw dist="139700" dir="2700000" algn="br" rotWithShape="0">
              <a:prstClr val="black">
                <a:alpha val="30000"/>
              </a:prstClr>
            </a:outerShdw>
          </a:effectLst>
        </p:spPr>
      </p:pic>
      <p:sp>
        <p:nvSpPr>
          <p:cNvPr id="57" name="右大括号 56"/>
          <p:cNvSpPr/>
          <p:nvPr/>
        </p:nvSpPr>
        <p:spPr>
          <a:xfrm>
            <a:off x="5964848" y="1674662"/>
            <a:ext cx="342174" cy="4045183"/>
          </a:xfrm>
          <a:prstGeom prst="rightBrace">
            <a:avLst>
              <a:gd name="adj1" fmla="val 57511"/>
              <a:gd name="adj2" fmla="val 50000"/>
            </a:avLst>
          </a:prstGeom>
          <a:ln w="15875">
            <a:solidFill>
              <a:srgbClr val="43BAB3"/>
            </a:solidFill>
          </a:ln>
        </p:spPr>
        <p:style>
          <a:lnRef idx="1">
            <a:schemeClr val="accent1"/>
          </a:lnRef>
          <a:fillRef idx="0">
            <a:schemeClr val="accent1"/>
          </a:fillRef>
          <a:effectRef idx="0">
            <a:schemeClr val="accent1"/>
          </a:effectRef>
          <a:fontRef idx="minor">
            <a:schemeClr val="tx1"/>
          </a:fontRef>
        </p:style>
        <p:txBody>
          <a:bodyPr rtlCol="0" anchor="ctr"/>
          <a:lstStyle/>
          <a:p>
            <a:pPr algn="just">
              <a:defRPr/>
            </a:pPr>
            <a:endParaRPr lang="zh-CN" altLang="en-US">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58" name="椭圆 57"/>
          <p:cNvSpPr/>
          <p:nvPr/>
        </p:nvSpPr>
        <p:spPr>
          <a:xfrm>
            <a:off x="2030550" y="1839970"/>
            <a:ext cx="792407" cy="793567"/>
          </a:xfrm>
          <a:prstGeom prst="ellipse">
            <a:avLst/>
          </a:prstGeom>
          <a:solidFill>
            <a:srgbClr val="00A2A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59" name="等腰三角形 58"/>
          <p:cNvSpPr/>
          <p:nvPr/>
        </p:nvSpPr>
        <p:spPr>
          <a:xfrm rot="5400000">
            <a:off x="2972261" y="2189522"/>
            <a:ext cx="109577" cy="94463"/>
          </a:xfrm>
          <a:prstGeom prst="triangle">
            <a:avLst/>
          </a:prstGeom>
          <a:solidFill>
            <a:srgbClr val="00A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grpSp>
        <p:nvGrpSpPr>
          <p:cNvPr id="60" name="组合 59"/>
          <p:cNvGrpSpPr/>
          <p:nvPr/>
        </p:nvGrpSpPr>
        <p:grpSpPr>
          <a:xfrm>
            <a:off x="3220488" y="1772816"/>
            <a:ext cx="2711876" cy="823446"/>
            <a:chOff x="8022909" y="1537222"/>
            <a:chExt cx="2711876" cy="823446"/>
          </a:xfrm>
        </p:grpSpPr>
        <p:sp>
          <p:nvSpPr>
            <p:cNvPr id="61" name="文本框 12"/>
            <p:cNvSpPr txBox="1"/>
            <p:nvPr/>
          </p:nvSpPr>
          <p:spPr bwMode="auto">
            <a:xfrm>
              <a:off x="8022910" y="1899003"/>
              <a:ext cx="2314343" cy="461665"/>
            </a:xfrm>
            <a:prstGeom prst="rect">
              <a:avLst/>
            </a:prstGeom>
            <a:noFill/>
          </p:spPr>
          <p:txBody>
            <a:bodyPr wrap="square">
              <a:spAutoFit/>
            </a:bodyPr>
            <a:lstStyle/>
            <a:p>
              <a:pPr algn="just"/>
              <a:r>
                <a:rPr lang="en-US" altLang="zh-CN" sz="12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Thao tác bật tắt dễ dàng, tiết kiệm thời gian tải dữ liệu.</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13"/>
            <p:cNvSpPr txBox="1"/>
            <p:nvPr/>
          </p:nvSpPr>
          <p:spPr bwMode="auto">
            <a:xfrm>
              <a:off x="8022909" y="1537222"/>
              <a:ext cx="2711876" cy="369332"/>
            </a:xfrm>
            <a:prstGeom prst="rect">
              <a:avLst/>
            </a:prstGeom>
            <a:noFill/>
          </p:spPr>
          <p:txBody>
            <a:bodyPr wrap="square">
              <a:spAutoFit/>
            </a:bodyPr>
            <a:lstStyle/>
            <a:p>
              <a:pPr algn="just">
                <a:defRPr/>
              </a:pPr>
              <a:r>
                <a:rPr lang="en-US" altLang="zh-CN" b="1" spc="1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Tốc độ</a:t>
              </a:r>
              <a:endParaRPr lang="zh-CN" altLang="en-US" b="1" spc="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3" name="椭圆 62"/>
          <p:cNvSpPr/>
          <p:nvPr/>
        </p:nvSpPr>
        <p:spPr>
          <a:xfrm>
            <a:off x="2030550" y="3300470"/>
            <a:ext cx="792407" cy="793567"/>
          </a:xfrm>
          <a:prstGeom prst="ellipse">
            <a:avLst/>
          </a:prstGeom>
          <a:solidFill>
            <a:srgbClr val="F6A51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64" name="等腰三角形 63"/>
          <p:cNvSpPr/>
          <p:nvPr/>
        </p:nvSpPr>
        <p:spPr>
          <a:xfrm rot="5400000">
            <a:off x="2972261" y="3650022"/>
            <a:ext cx="109577" cy="94463"/>
          </a:xfrm>
          <a:prstGeom prst="triangle">
            <a:avLst/>
          </a:prstGeom>
          <a:solidFill>
            <a:srgbClr val="F6A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grpSp>
        <p:nvGrpSpPr>
          <p:cNvPr id="65" name="组合 64"/>
          <p:cNvGrpSpPr/>
          <p:nvPr/>
        </p:nvGrpSpPr>
        <p:grpSpPr>
          <a:xfrm>
            <a:off x="3220489" y="3212976"/>
            <a:ext cx="2314343" cy="1008112"/>
            <a:chOff x="8022910" y="1516882"/>
            <a:chExt cx="2314343" cy="1008112"/>
          </a:xfrm>
        </p:grpSpPr>
        <p:sp>
          <p:nvSpPr>
            <p:cNvPr id="66" name="文本框 21"/>
            <p:cNvSpPr txBox="1"/>
            <p:nvPr/>
          </p:nvSpPr>
          <p:spPr bwMode="auto">
            <a:xfrm>
              <a:off x="8022910" y="1878663"/>
              <a:ext cx="2314343" cy="646331"/>
            </a:xfrm>
            <a:prstGeom prst="rect">
              <a:avLst/>
            </a:prstGeom>
            <a:noFill/>
          </p:spPr>
          <p:txBody>
            <a:bodyPr wrap="square">
              <a:spAutoFit/>
            </a:bodyPr>
            <a:lstStyle/>
            <a:p>
              <a:pPr algn="just"/>
              <a:r>
                <a:rPr lang="vi-VN" altLang="zh-CN" sz="12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Phát hiện được lỗi của website và sửa lỗi kịp thời. Tạo backup đơn giản và nhanh chóng</a:t>
              </a:r>
              <a:r>
                <a:rPr lang="en-US" altLang="zh-CN" sz="12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67" name="文本框 22"/>
            <p:cNvSpPr txBox="1"/>
            <p:nvPr/>
          </p:nvSpPr>
          <p:spPr bwMode="auto">
            <a:xfrm>
              <a:off x="8022910" y="1516882"/>
              <a:ext cx="2160856" cy="369332"/>
            </a:xfrm>
            <a:prstGeom prst="rect">
              <a:avLst/>
            </a:prstGeom>
            <a:noFill/>
          </p:spPr>
          <p:txBody>
            <a:bodyPr wrap="square">
              <a:spAutoFit/>
            </a:bodyPr>
            <a:lstStyle/>
            <a:p>
              <a:pPr algn="just">
                <a:defRPr/>
              </a:pPr>
              <a:r>
                <a:rPr lang="en-US" altLang="zh-CN" b="1" spc="1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Tiện lợi</a:t>
              </a:r>
              <a:endParaRPr lang="zh-CN" altLang="en-US" b="1" spc="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8" name="椭圆 67"/>
          <p:cNvSpPr/>
          <p:nvPr/>
        </p:nvSpPr>
        <p:spPr>
          <a:xfrm>
            <a:off x="2030550" y="4760970"/>
            <a:ext cx="792407" cy="793567"/>
          </a:xfrm>
          <a:prstGeom prst="ellipse">
            <a:avLst/>
          </a:prstGeom>
          <a:solidFill>
            <a:srgbClr val="FB7D6E"/>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69" name="等腰三角形 68"/>
          <p:cNvSpPr/>
          <p:nvPr/>
        </p:nvSpPr>
        <p:spPr>
          <a:xfrm rot="5400000">
            <a:off x="2972261" y="5110522"/>
            <a:ext cx="109577" cy="94463"/>
          </a:xfrm>
          <a:prstGeom prst="triangle">
            <a:avLst/>
          </a:prstGeom>
          <a:solidFill>
            <a:srgbClr val="FB7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endParaRPr lang="zh-CN" altLang="en-US">
              <a:solidFill>
                <a:prstClr val="white"/>
              </a:solidFill>
              <a:latin typeface="Arial" panose="020B0604020202020204" pitchFamily="34" charset="0"/>
              <a:ea typeface="宋体" panose="02010600030101010101" pitchFamily="2" charset="-122"/>
              <a:cs typeface="Arial" panose="020B0604020202020204" pitchFamily="34" charset="0"/>
            </a:endParaRPr>
          </a:p>
        </p:txBody>
      </p:sp>
      <p:grpSp>
        <p:nvGrpSpPr>
          <p:cNvPr id="70" name="组合 69"/>
          <p:cNvGrpSpPr/>
          <p:nvPr/>
        </p:nvGrpSpPr>
        <p:grpSpPr>
          <a:xfrm>
            <a:off x="3220489" y="4653136"/>
            <a:ext cx="2314343" cy="1627759"/>
            <a:chOff x="8022910" y="1496542"/>
            <a:chExt cx="2314343" cy="1627759"/>
          </a:xfrm>
        </p:grpSpPr>
        <p:sp>
          <p:nvSpPr>
            <p:cNvPr id="71" name="文本框 28"/>
            <p:cNvSpPr txBox="1"/>
            <p:nvPr/>
          </p:nvSpPr>
          <p:spPr bwMode="auto">
            <a:xfrm>
              <a:off x="8022910" y="1856582"/>
              <a:ext cx="2314343" cy="1267719"/>
            </a:xfrm>
            <a:prstGeom prst="rect">
              <a:avLst/>
            </a:prstGeom>
            <a:noFill/>
          </p:spPr>
          <p:txBody>
            <a:bodyPr wrap="square">
              <a:spAutoFit/>
            </a:bodyPr>
            <a:lstStyle/>
            <a:p>
              <a:pPr algn="just">
                <a:lnSpc>
                  <a:spcPct val="130000"/>
                </a:lnSpc>
                <a:defRPr/>
              </a:pPr>
              <a:r>
                <a:rPr lang="vi-VN" altLang="zh-CN" sz="12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Hỗ trợ người dùng hình dung bố cục cũng như cách sắp xếp nội dung tổng thể của website trước khi đưa lên môi trường trực tuyến.</a:t>
              </a:r>
              <a:endPar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2" name="文本框 29"/>
            <p:cNvSpPr txBox="1"/>
            <p:nvPr/>
          </p:nvSpPr>
          <p:spPr bwMode="auto">
            <a:xfrm>
              <a:off x="8022910" y="1496542"/>
              <a:ext cx="2160856" cy="369332"/>
            </a:xfrm>
            <a:prstGeom prst="rect">
              <a:avLst/>
            </a:prstGeom>
            <a:noFill/>
          </p:spPr>
          <p:txBody>
            <a:bodyPr wrap="square">
              <a:spAutoFit/>
            </a:bodyPr>
            <a:lstStyle/>
            <a:p>
              <a:pPr algn="just">
                <a:defRPr/>
              </a:pPr>
              <a:r>
                <a:rPr lang="en-US" altLang="zh-CN" b="1" spc="10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Cài đặt</a:t>
              </a:r>
              <a:endParaRPr lang="zh-CN" altLang="en-US" b="1" spc="100"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4" name="组合 73"/>
          <p:cNvGrpSpPr/>
          <p:nvPr/>
        </p:nvGrpSpPr>
        <p:grpSpPr>
          <a:xfrm>
            <a:off x="2250512" y="2087041"/>
            <a:ext cx="364409" cy="302521"/>
            <a:chOff x="3132963" y="3140191"/>
            <a:chExt cx="645573" cy="535933"/>
          </a:xfrm>
          <a:solidFill>
            <a:schemeClr val="bg1"/>
          </a:solidFill>
        </p:grpSpPr>
        <p:sp>
          <p:nvSpPr>
            <p:cNvPr id="75" name="Freeform 226"/>
            <p:cNvSpPr>
              <a:spLocks/>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76" name="Freeform 227"/>
            <p:cNvSpPr>
              <a:spLocks/>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77" name="Freeform 228"/>
            <p:cNvSpPr>
              <a:spLocks/>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78" name="Freeform 229"/>
            <p:cNvSpPr>
              <a:spLocks/>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79" name="Freeform 230"/>
            <p:cNvSpPr>
              <a:spLocks/>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0"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81" name="组合 80"/>
          <p:cNvGrpSpPr/>
          <p:nvPr/>
        </p:nvGrpSpPr>
        <p:grpSpPr>
          <a:xfrm>
            <a:off x="2227787" y="3456090"/>
            <a:ext cx="386167" cy="443385"/>
            <a:chOff x="4383281" y="1858180"/>
            <a:chExt cx="684119" cy="785482"/>
          </a:xfrm>
          <a:solidFill>
            <a:schemeClr val="bg1"/>
          </a:solidFill>
        </p:grpSpPr>
        <p:sp>
          <p:nvSpPr>
            <p:cNvPr id="82" name="Freeform 244"/>
            <p:cNvSpPr>
              <a:spLocks/>
            </p:cNvSpPr>
            <p:nvPr/>
          </p:nvSpPr>
          <p:spPr bwMode="auto">
            <a:xfrm>
              <a:off x="4681370" y="1858180"/>
              <a:ext cx="97079" cy="106787"/>
            </a:xfrm>
            <a:custGeom>
              <a:avLst/>
              <a:gdLst>
                <a:gd name="T0" fmla="*/ 19 w 144"/>
                <a:gd name="T1" fmla="*/ 105 h 158"/>
                <a:gd name="T2" fmla="*/ 73 w 144"/>
                <a:gd name="T3" fmla="*/ 158 h 158"/>
                <a:gd name="T4" fmla="*/ 125 w 144"/>
                <a:gd name="T5" fmla="*/ 104 h 158"/>
                <a:gd name="T6" fmla="*/ 141 w 144"/>
                <a:gd name="T7" fmla="*/ 87 h 158"/>
                <a:gd name="T8" fmla="*/ 132 w 144"/>
                <a:gd name="T9" fmla="*/ 61 h 158"/>
                <a:gd name="T10" fmla="*/ 72 w 144"/>
                <a:gd name="T11" fmla="*/ 0 h 158"/>
                <a:gd name="T12" fmla="*/ 11 w 144"/>
                <a:gd name="T13" fmla="*/ 61 h 158"/>
                <a:gd name="T14" fmla="*/ 3 w 144"/>
                <a:gd name="T15" fmla="*/ 87 h 158"/>
                <a:gd name="T16" fmla="*/ 19 w 144"/>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58">
                  <a:moveTo>
                    <a:pt x="19" y="105"/>
                  </a:moveTo>
                  <a:cubicBezTo>
                    <a:pt x="30" y="132"/>
                    <a:pt x="51" y="158"/>
                    <a:pt x="73" y="158"/>
                  </a:cubicBezTo>
                  <a:cubicBezTo>
                    <a:pt x="96" y="158"/>
                    <a:pt x="115" y="132"/>
                    <a:pt x="125" y="104"/>
                  </a:cubicBezTo>
                  <a:cubicBezTo>
                    <a:pt x="131" y="104"/>
                    <a:pt x="138" y="97"/>
                    <a:pt x="141" y="87"/>
                  </a:cubicBezTo>
                  <a:cubicBezTo>
                    <a:pt x="144" y="75"/>
                    <a:pt x="140" y="64"/>
                    <a:pt x="132" y="61"/>
                  </a:cubicBezTo>
                  <a:cubicBezTo>
                    <a:pt x="130" y="27"/>
                    <a:pt x="104" y="0"/>
                    <a:pt x="72" y="0"/>
                  </a:cubicBezTo>
                  <a:cubicBezTo>
                    <a:pt x="40" y="0"/>
                    <a:pt x="13" y="27"/>
                    <a:pt x="11" y="61"/>
                  </a:cubicBezTo>
                  <a:cubicBezTo>
                    <a:pt x="4" y="64"/>
                    <a:pt x="0" y="75"/>
                    <a:pt x="3" y="87"/>
                  </a:cubicBezTo>
                  <a:cubicBezTo>
                    <a:pt x="5" y="97"/>
                    <a:pt x="12" y="104"/>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3" name="Freeform 245"/>
            <p:cNvSpPr>
              <a:spLocks/>
            </p:cNvSpPr>
            <p:nvPr/>
          </p:nvSpPr>
          <p:spPr bwMode="auto">
            <a:xfrm>
              <a:off x="4653102" y="1960113"/>
              <a:ext cx="153042" cy="149330"/>
            </a:xfrm>
            <a:custGeom>
              <a:avLst/>
              <a:gdLst>
                <a:gd name="T0" fmla="*/ 95 w 227"/>
                <a:gd name="T1" fmla="*/ 191 h 221"/>
                <a:gd name="T2" fmla="*/ 95 w 227"/>
                <a:gd name="T3" fmla="*/ 221 h 221"/>
                <a:gd name="T4" fmla="*/ 116 w 227"/>
                <a:gd name="T5" fmla="*/ 220 h 221"/>
                <a:gd name="T6" fmla="*/ 138 w 227"/>
                <a:gd name="T7" fmla="*/ 221 h 221"/>
                <a:gd name="T8" fmla="*/ 138 w 227"/>
                <a:gd name="T9" fmla="*/ 191 h 221"/>
                <a:gd name="T10" fmla="*/ 227 w 227"/>
                <a:gd name="T11" fmla="*/ 173 h 221"/>
                <a:gd name="T12" fmla="*/ 227 w 227"/>
                <a:gd name="T13" fmla="*/ 173 h 221"/>
                <a:gd name="T14" fmla="*/ 227 w 227"/>
                <a:gd name="T15" fmla="*/ 54 h 221"/>
                <a:gd name="T16" fmla="*/ 226 w 227"/>
                <a:gd name="T17" fmla="*/ 54 h 221"/>
                <a:gd name="T18" fmla="*/ 176 w 227"/>
                <a:gd name="T19" fmla="*/ 0 h 221"/>
                <a:gd name="T20" fmla="*/ 127 w 227"/>
                <a:gd name="T21" fmla="*/ 82 h 221"/>
                <a:gd name="T22" fmla="*/ 121 w 227"/>
                <a:gd name="T23" fmla="*/ 45 h 221"/>
                <a:gd name="T24" fmla="*/ 127 w 227"/>
                <a:gd name="T25" fmla="*/ 33 h 221"/>
                <a:gd name="T26" fmla="*/ 113 w 227"/>
                <a:gd name="T27" fmla="*/ 19 h 221"/>
                <a:gd name="T28" fmla="*/ 99 w 227"/>
                <a:gd name="T29" fmla="*/ 33 h 221"/>
                <a:gd name="T30" fmla="*/ 106 w 227"/>
                <a:gd name="T31" fmla="*/ 45 h 221"/>
                <a:gd name="T32" fmla="*/ 100 w 227"/>
                <a:gd name="T33" fmla="*/ 81 h 221"/>
                <a:gd name="T34" fmla="*/ 52 w 227"/>
                <a:gd name="T35" fmla="*/ 0 h 221"/>
                <a:gd name="T36" fmla="*/ 1 w 227"/>
                <a:gd name="T37" fmla="*/ 54 h 221"/>
                <a:gd name="T38" fmla="*/ 0 w 227"/>
                <a:gd name="T39" fmla="*/ 54 h 221"/>
                <a:gd name="T40" fmla="*/ 0 w 227"/>
                <a:gd name="T41" fmla="*/ 173 h 221"/>
                <a:gd name="T42" fmla="*/ 1 w 227"/>
                <a:gd name="T43" fmla="*/ 173 h 221"/>
                <a:gd name="T44" fmla="*/ 95 w 227"/>
                <a:gd name="T45" fmla="*/ 19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1">
                  <a:moveTo>
                    <a:pt x="95" y="191"/>
                  </a:moveTo>
                  <a:cubicBezTo>
                    <a:pt x="95" y="221"/>
                    <a:pt x="95" y="221"/>
                    <a:pt x="95" y="221"/>
                  </a:cubicBezTo>
                  <a:cubicBezTo>
                    <a:pt x="102" y="220"/>
                    <a:pt x="109" y="220"/>
                    <a:pt x="116" y="220"/>
                  </a:cubicBezTo>
                  <a:cubicBezTo>
                    <a:pt x="123" y="220"/>
                    <a:pt x="131" y="220"/>
                    <a:pt x="138" y="221"/>
                  </a:cubicBezTo>
                  <a:cubicBezTo>
                    <a:pt x="138" y="191"/>
                    <a:pt x="138" y="191"/>
                    <a:pt x="138" y="191"/>
                  </a:cubicBezTo>
                  <a:cubicBezTo>
                    <a:pt x="186" y="189"/>
                    <a:pt x="222" y="182"/>
                    <a:pt x="227" y="173"/>
                  </a:cubicBezTo>
                  <a:cubicBezTo>
                    <a:pt x="227" y="173"/>
                    <a:pt x="227" y="173"/>
                    <a:pt x="227" y="173"/>
                  </a:cubicBezTo>
                  <a:cubicBezTo>
                    <a:pt x="227" y="54"/>
                    <a:pt x="227" y="54"/>
                    <a:pt x="227" y="54"/>
                  </a:cubicBezTo>
                  <a:cubicBezTo>
                    <a:pt x="226" y="54"/>
                    <a:pt x="226" y="54"/>
                    <a:pt x="226" y="54"/>
                  </a:cubicBezTo>
                  <a:cubicBezTo>
                    <a:pt x="222" y="31"/>
                    <a:pt x="203" y="12"/>
                    <a:pt x="176" y="0"/>
                  </a:cubicBez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1" y="173"/>
                    <a:pt x="1" y="173"/>
                    <a:pt x="1" y="173"/>
                  </a:cubicBezTo>
                  <a:cubicBezTo>
                    <a:pt x="5" y="182"/>
                    <a:pt x="45" y="190"/>
                    <a:pt x="95"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4" name="Freeform 246"/>
            <p:cNvSpPr>
              <a:spLocks/>
            </p:cNvSpPr>
            <p:nvPr/>
          </p:nvSpPr>
          <p:spPr bwMode="auto">
            <a:xfrm>
              <a:off x="4653673" y="2514890"/>
              <a:ext cx="153327" cy="128772"/>
            </a:xfrm>
            <a:custGeom>
              <a:avLst/>
              <a:gdLst>
                <a:gd name="T0" fmla="*/ 175 w 227"/>
                <a:gd name="T1" fmla="*/ 0 h 191"/>
                <a:gd name="T2" fmla="*/ 127 w 227"/>
                <a:gd name="T3" fmla="*/ 82 h 191"/>
                <a:gd name="T4" fmla="*/ 121 w 227"/>
                <a:gd name="T5" fmla="*/ 45 h 191"/>
                <a:gd name="T6" fmla="*/ 127 w 227"/>
                <a:gd name="T7" fmla="*/ 33 h 191"/>
                <a:gd name="T8" fmla="*/ 113 w 227"/>
                <a:gd name="T9" fmla="*/ 19 h 191"/>
                <a:gd name="T10" fmla="*/ 99 w 227"/>
                <a:gd name="T11" fmla="*/ 33 h 191"/>
                <a:gd name="T12" fmla="*/ 106 w 227"/>
                <a:gd name="T13" fmla="*/ 45 h 191"/>
                <a:gd name="T14" fmla="*/ 100 w 227"/>
                <a:gd name="T15" fmla="*/ 82 h 191"/>
                <a:gd name="T16" fmla="*/ 52 w 227"/>
                <a:gd name="T17" fmla="*/ 0 h 191"/>
                <a:gd name="T18" fmla="*/ 1 w 227"/>
                <a:gd name="T19" fmla="*/ 54 h 191"/>
                <a:gd name="T20" fmla="*/ 0 w 227"/>
                <a:gd name="T21" fmla="*/ 54 h 191"/>
                <a:gd name="T22" fmla="*/ 0 w 227"/>
                <a:gd name="T23" fmla="*/ 174 h 191"/>
                <a:gd name="T24" fmla="*/ 0 w 227"/>
                <a:gd name="T25" fmla="*/ 174 h 191"/>
                <a:gd name="T26" fmla="*/ 114 w 227"/>
                <a:gd name="T27" fmla="*/ 191 h 191"/>
                <a:gd name="T28" fmla="*/ 227 w 227"/>
                <a:gd name="T29" fmla="*/ 174 h 191"/>
                <a:gd name="T30" fmla="*/ 227 w 227"/>
                <a:gd name="T31" fmla="*/ 174 h 191"/>
                <a:gd name="T32" fmla="*/ 227 w 227"/>
                <a:gd name="T33" fmla="*/ 54 h 191"/>
                <a:gd name="T34" fmla="*/ 226 w 227"/>
                <a:gd name="T35" fmla="*/ 54 h 191"/>
                <a:gd name="T36" fmla="*/ 175 w 227"/>
                <a:gd name="T3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 h="191">
                  <a:moveTo>
                    <a:pt x="175" y="0"/>
                  </a:moveTo>
                  <a:cubicBezTo>
                    <a:pt x="127" y="82"/>
                    <a:pt x="127" y="82"/>
                    <a:pt x="127" y="82"/>
                  </a:cubicBezTo>
                  <a:cubicBezTo>
                    <a:pt x="121" y="45"/>
                    <a:pt x="121" y="45"/>
                    <a:pt x="121" y="45"/>
                  </a:cubicBezTo>
                  <a:cubicBezTo>
                    <a:pt x="125" y="43"/>
                    <a:pt x="127" y="38"/>
                    <a:pt x="127" y="33"/>
                  </a:cubicBezTo>
                  <a:cubicBezTo>
                    <a:pt x="127" y="26"/>
                    <a:pt x="121" y="19"/>
                    <a:pt x="113" y="19"/>
                  </a:cubicBezTo>
                  <a:cubicBezTo>
                    <a:pt x="106" y="19"/>
                    <a:pt x="99" y="26"/>
                    <a:pt x="99" y="33"/>
                  </a:cubicBezTo>
                  <a:cubicBezTo>
                    <a:pt x="99" y="38"/>
                    <a:pt x="102" y="43"/>
                    <a:pt x="106" y="45"/>
                  </a:cubicBezTo>
                  <a:cubicBezTo>
                    <a:pt x="100" y="82"/>
                    <a:pt x="100" y="82"/>
                    <a:pt x="100" y="82"/>
                  </a:cubicBezTo>
                  <a:cubicBezTo>
                    <a:pt x="52" y="0"/>
                    <a:pt x="52" y="0"/>
                    <a:pt x="52" y="0"/>
                  </a:cubicBezTo>
                  <a:cubicBezTo>
                    <a:pt x="24" y="12"/>
                    <a:pt x="5" y="31"/>
                    <a:pt x="1" y="54"/>
                  </a:cubicBezTo>
                  <a:cubicBezTo>
                    <a:pt x="0" y="54"/>
                    <a:pt x="0" y="54"/>
                    <a:pt x="0" y="54"/>
                  </a:cubicBezTo>
                  <a:cubicBezTo>
                    <a:pt x="0" y="174"/>
                    <a:pt x="0" y="174"/>
                    <a:pt x="0" y="174"/>
                  </a:cubicBezTo>
                  <a:cubicBezTo>
                    <a:pt x="0" y="174"/>
                    <a:pt x="0" y="174"/>
                    <a:pt x="0" y="174"/>
                  </a:cubicBezTo>
                  <a:cubicBezTo>
                    <a:pt x="6" y="184"/>
                    <a:pt x="54" y="191"/>
                    <a:pt x="114" y="191"/>
                  </a:cubicBezTo>
                  <a:cubicBezTo>
                    <a:pt x="173" y="191"/>
                    <a:pt x="221" y="184"/>
                    <a:pt x="227" y="174"/>
                  </a:cubicBezTo>
                  <a:cubicBezTo>
                    <a:pt x="227" y="174"/>
                    <a:pt x="227" y="174"/>
                    <a:pt x="227" y="174"/>
                  </a:cubicBezTo>
                  <a:cubicBezTo>
                    <a:pt x="227" y="54"/>
                    <a:pt x="227" y="54"/>
                    <a:pt x="227" y="54"/>
                  </a:cubicBezTo>
                  <a:cubicBezTo>
                    <a:pt x="226" y="54"/>
                    <a:pt x="226" y="54"/>
                    <a:pt x="226" y="54"/>
                  </a:cubicBezTo>
                  <a:cubicBezTo>
                    <a:pt x="222" y="31"/>
                    <a:pt x="203" y="12"/>
                    <a:pt x="1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5" name="Freeform 247"/>
            <p:cNvSpPr>
              <a:spLocks/>
            </p:cNvSpPr>
            <p:nvPr/>
          </p:nvSpPr>
          <p:spPr bwMode="auto">
            <a:xfrm>
              <a:off x="4411547" y="2091169"/>
              <a:ext cx="96508" cy="107072"/>
            </a:xfrm>
            <a:custGeom>
              <a:avLst/>
              <a:gdLst>
                <a:gd name="T0" fmla="*/ 19 w 143"/>
                <a:gd name="T1" fmla="*/ 105 h 159"/>
                <a:gd name="T2" fmla="*/ 73 w 143"/>
                <a:gd name="T3" fmla="*/ 159 h 159"/>
                <a:gd name="T4" fmla="*/ 124 w 143"/>
                <a:gd name="T5" fmla="*/ 105 h 159"/>
                <a:gd name="T6" fmla="*/ 140 w 143"/>
                <a:gd name="T7" fmla="*/ 88 h 159"/>
                <a:gd name="T8" fmla="*/ 132 w 143"/>
                <a:gd name="T9" fmla="*/ 62 h 159"/>
                <a:gd name="T10" fmla="*/ 72 w 143"/>
                <a:gd name="T11" fmla="*/ 0 h 159"/>
                <a:gd name="T12" fmla="*/ 11 w 143"/>
                <a:gd name="T13" fmla="*/ 62 h 159"/>
                <a:gd name="T14" fmla="*/ 3 w 143"/>
                <a:gd name="T15" fmla="*/ 88 h 159"/>
                <a:gd name="T16" fmla="*/ 19 w 143"/>
                <a:gd name="T17" fmla="*/ 10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9">
                  <a:moveTo>
                    <a:pt x="19" y="105"/>
                  </a:moveTo>
                  <a:cubicBezTo>
                    <a:pt x="30" y="133"/>
                    <a:pt x="51" y="159"/>
                    <a:pt x="73" y="159"/>
                  </a:cubicBezTo>
                  <a:cubicBezTo>
                    <a:pt x="96" y="159"/>
                    <a:pt x="115" y="133"/>
                    <a:pt x="124" y="105"/>
                  </a:cubicBezTo>
                  <a:cubicBezTo>
                    <a:pt x="131" y="105"/>
                    <a:pt x="138" y="98"/>
                    <a:pt x="140" y="88"/>
                  </a:cubicBezTo>
                  <a:cubicBezTo>
                    <a:pt x="143" y="76"/>
                    <a:pt x="140" y="65"/>
                    <a:pt x="132" y="62"/>
                  </a:cubicBezTo>
                  <a:cubicBezTo>
                    <a:pt x="130" y="27"/>
                    <a:pt x="104" y="0"/>
                    <a:pt x="72" y="0"/>
                  </a:cubicBezTo>
                  <a:cubicBezTo>
                    <a:pt x="39" y="0"/>
                    <a:pt x="13" y="27"/>
                    <a:pt x="11" y="62"/>
                  </a:cubicBezTo>
                  <a:cubicBezTo>
                    <a:pt x="3" y="65"/>
                    <a:pt x="0" y="76"/>
                    <a:pt x="3" y="88"/>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6" name="Freeform 248"/>
            <p:cNvSpPr>
              <a:spLocks/>
            </p:cNvSpPr>
            <p:nvPr/>
          </p:nvSpPr>
          <p:spPr bwMode="auto">
            <a:xfrm>
              <a:off x="4942626" y="2097736"/>
              <a:ext cx="96222" cy="106787"/>
            </a:xfrm>
            <a:custGeom>
              <a:avLst/>
              <a:gdLst>
                <a:gd name="T0" fmla="*/ 19 w 143"/>
                <a:gd name="T1" fmla="*/ 105 h 158"/>
                <a:gd name="T2" fmla="*/ 73 w 143"/>
                <a:gd name="T3" fmla="*/ 158 h 158"/>
                <a:gd name="T4" fmla="*/ 124 w 143"/>
                <a:gd name="T5" fmla="*/ 105 h 158"/>
                <a:gd name="T6" fmla="*/ 140 w 143"/>
                <a:gd name="T7" fmla="*/ 87 h 158"/>
                <a:gd name="T8" fmla="*/ 132 w 143"/>
                <a:gd name="T9" fmla="*/ 61 h 158"/>
                <a:gd name="T10" fmla="*/ 72 w 143"/>
                <a:gd name="T11" fmla="*/ 0 h 158"/>
                <a:gd name="T12" fmla="*/ 11 w 143"/>
                <a:gd name="T13" fmla="*/ 61 h 158"/>
                <a:gd name="T14" fmla="*/ 3 w 143"/>
                <a:gd name="T15" fmla="*/ 87 h 158"/>
                <a:gd name="T16" fmla="*/ 19 w 143"/>
                <a:gd name="T17" fmla="*/ 10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158">
                  <a:moveTo>
                    <a:pt x="19" y="105"/>
                  </a:moveTo>
                  <a:cubicBezTo>
                    <a:pt x="30" y="133"/>
                    <a:pt x="51" y="158"/>
                    <a:pt x="73" y="158"/>
                  </a:cubicBezTo>
                  <a:cubicBezTo>
                    <a:pt x="96" y="158"/>
                    <a:pt x="115" y="133"/>
                    <a:pt x="124" y="105"/>
                  </a:cubicBezTo>
                  <a:cubicBezTo>
                    <a:pt x="131" y="104"/>
                    <a:pt x="138" y="97"/>
                    <a:pt x="140" y="87"/>
                  </a:cubicBezTo>
                  <a:cubicBezTo>
                    <a:pt x="143" y="76"/>
                    <a:pt x="140" y="64"/>
                    <a:pt x="132" y="61"/>
                  </a:cubicBezTo>
                  <a:cubicBezTo>
                    <a:pt x="130" y="27"/>
                    <a:pt x="104" y="0"/>
                    <a:pt x="72" y="0"/>
                  </a:cubicBezTo>
                  <a:cubicBezTo>
                    <a:pt x="39" y="0"/>
                    <a:pt x="13" y="27"/>
                    <a:pt x="11" y="61"/>
                  </a:cubicBezTo>
                  <a:cubicBezTo>
                    <a:pt x="3" y="64"/>
                    <a:pt x="0" y="76"/>
                    <a:pt x="3" y="87"/>
                  </a:cubicBezTo>
                  <a:cubicBezTo>
                    <a:pt x="5" y="98"/>
                    <a:pt x="12" y="105"/>
                    <a:pt x="1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7" name="Freeform 249"/>
            <p:cNvSpPr>
              <a:spLocks/>
            </p:cNvSpPr>
            <p:nvPr/>
          </p:nvSpPr>
          <p:spPr bwMode="auto">
            <a:xfrm>
              <a:off x="4874385" y="2199669"/>
              <a:ext cx="193015" cy="129058"/>
            </a:xfrm>
            <a:custGeom>
              <a:avLst/>
              <a:gdLst>
                <a:gd name="T0" fmla="*/ 285 w 286"/>
                <a:gd name="T1" fmla="*/ 54 h 191"/>
                <a:gd name="T2" fmla="*/ 234 w 286"/>
                <a:gd name="T3" fmla="*/ 0 h 191"/>
                <a:gd name="T4" fmla="*/ 186 w 286"/>
                <a:gd name="T5" fmla="*/ 82 h 191"/>
                <a:gd name="T6" fmla="*/ 180 w 286"/>
                <a:gd name="T7" fmla="*/ 45 h 191"/>
                <a:gd name="T8" fmla="*/ 186 w 286"/>
                <a:gd name="T9" fmla="*/ 34 h 191"/>
                <a:gd name="T10" fmla="*/ 172 w 286"/>
                <a:gd name="T11" fmla="*/ 20 h 191"/>
                <a:gd name="T12" fmla="*/ 158 w 286"/>
                <a:gd name="T13" fmla="*/ 34 h 191"/>
                <a:gd name="T14" fmla="*/ 165 w 286"/>
                <a:gd name="T15" fmla="*/ 45 h 191"/>
                <a:gd name="T16" fmla="*/ 159 w 286"/>
                <a:gd name="T17" fmla="*/ 82 h 191"/>
                <a:gd name="T18" fmla="*/ 111 w 286"/>
                <a:gd name="T19" fmla="*/ 0 h 191"/>
                <a:gd name="T20" fmla="*/ 60 w 286"/>
                <a:gd name="T21" fmla="*/ 54 h 191"/>
                <a:gd name="T22" fmla="*/ 59 w 286"/>
                <a:gd name="T23" fmla="*/ 54 h 191"/>
                <a:gd name="T24" fmla="*/ 59 w 286"/>
                <a:gd name="T25" fmla="*/ 68 h 191"/>
                <a:gd name="T26" fmla="*/ 2 w 286"/>
                <a:gd name="T27" fmla="*/ 68 h 191"/>
                <a:gd name="T28" fmla="*/ 2 w 286"/>
                <a:gd name="T29" fmla="*/ 80 h 191"/>
                <a:gd name="T30" fmla="*/ 0 w 286"/>
                <a:gd name="T31" fmla="*/ 110 h 191"/>
                <a:gd name="T32" fmla="*/ 59 w 286"/>
                <a:gd name="T33" fmla="*/ 110 h 191"/>
                <a:gd name="T34" fmla="*/ 59 w 286"/>
                <a:gd name="T35" fmla="*/ 174 h 191"/>
                <a:gd name="T36" fmla="*/ 59 w 286"/>
                <a:gd name="T37" fmla="*/ 174 h 191"/>
                <a:gd name="T38" fmla="*/ 173 w 286"/>
                <a:gd name="T39" fmla="*/ 191 h 191"/>
                <a:gd name="T40" fmla="*/ 286 w 286"/>
                <a:gd name="T41" fmla="*/ 174 h 191"/>
                <a:gd name="T42" fmla="*/ 286 w 286"/>
                <a:gd name="T43" fmla="*/ 174 h 191"/>
                <a:gd name="T44" fmla="*/ 286 w 286"/>
                <a:gd name="T45" fmla="*/ 54 h 191"/>
                <a:gd name="T46" fmla="*/ 285 w 286"/>
                <a:gd name="T47" fmla="*/ 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191">
                  <a:moveTo>
                    <a:pt x="285" y="54"/>
                  </a:moveTo>
                  <a:cubicBezTo>
                    <a:pt x="281" y="32"/>
                    <a:pt x="262" y="12"/>
                    <a:pt x="234" y="0"/>
                  </a:cubicBezTo>
                  <a:cubicBezTo>
                    <a:pt x="186" y="82"/>
                    <a:pt x="186" y="82"/>
                    <a:pt x="186" y="82"/>
                  </a:cubicBezTo>
                  <a:cubicBezTo>
                    <a:pt x="180" y="45"/>
                    <a:pt x="180" y="45"/>
                    <a:pt x="180" y="45"/>
                  </a:cubicBezTo>
                  <a:cubicBezTo>
                    <a:pt x="184" y="43"/>
                    <a:pt x="186" y="39"/>
                    <a:pt x="186" y="34"/>
                  </a:cubicBezTo>
                  <a:cubicBezTo>
                    <a:pt x="186" y="26"/>
                    <a:pt x="180" y="20"/>
                    <a:pt x="172" y="20"/>
                  </a:cubicBezTo>
                  <a:cubicBezTo>
                    <a:pt x="165" y="20"/>
                    <a:pt x="158" y="26"/>
                    <a:pt x="158" y="34"/>
                  </a:cubicBezTo>
                  <a:cubicBezTo>
                    <a:pt x="158" y="39"/>
                    <a:pt x="161" y="43"/>
                    <a:pt x="165" y="45"/>
                  </a:cubicBezTo>
                  <a:cubicBezTo>
                    <a:pt x="159" y="82"/>
                    <a:pt x="159" y="82"/>
                    <a:pt x="159" y="82"/>
                  </a:cubicBezTo>
                  <a:cubicBezTo>
                    <a:pt x="111" y="0"/>
                    <a:pt x="111" y="0"/>
                    <a:pt x="111" y="0"/>
                  </a:cubicBezTo>
                  <a:cubicBezTo>
                    <a:pt x="83" y="12"/>
                    <a:pt x="64" y="32"/>
                    <a:pt x="60" y="54"/>
                  </a:cubicBezTo>
                  <a:cubicBezTo>
                    <a:pt x="59" y="54"/>
                    <a:pt x="59" y="54"/>
                    <a:pt x="59" y="54"/>
                  </a:cubicBezTo>
                  <a:cubicBezTo>
                    <a:pt x="59" y="68"/>
                    <a:pt x="59" y="68"/>
                    <a:pt x="59" y="68"/>
                  </a:cubicBezTo>
                  <a:cubicBezTo>
                    <a:pt x="2" y="68"/>
                    <a:pt x="2" y="68"/>
                    <a:pt x="2" y="68"/>
                  </a:cubicBezTo>
                  <a:cubicBezTo>
                    <a:pt x="2" y="72"/>
                    <a:pt x="2" y="76"/>
                    <a:pt x="2" y="80"/>
                  </a:cubicBezTo>
                  <a:cubicBezTo>
                    <a:pt x="2" y="90"/>
                    <a:pt x="1" y="100"/>
                    <a:pt x="0" y="110"/>
                  </a:cubicBezTo>
                  <a:cubicBezTo>
                    <a:pt x="59" y="110"/>
                    <a:pt x="59" y="110"/>
                    <a:pt x="59" y="110"/>
                  </a:cubicBezTo>
                  <a:cubicBezTo>
                    <a:pt x="59" y="174"/>
                    <a:pt x="59" y="174"/>
                    <a:pt x="59" y="174"/>
                  </a:cubicBezTo>
                  <a:cubicBezTo>
                    <a:pt x="59" y="174"/>
                    <a:pt x="59" y="174"/>
                    <a:pt x="59" y="174"/>
                  </a:cubicBezTo>
                  <a:cubicBezTo>
                    <a:pt x="65" y="184"/>
                    <a:pt x="113" y="191"/>
                    <a:pt x="173" y="191"/>
                  </a:cubicBezTo>
                  <a:cubicBezTo>
                    <a:pt x="232" y="191"/>
                    <a:pt x="280" y="184"/>
                    <a:pt x="286" y="174"/>
                  </a:cubicBezTo>
                  <a:cubicBezTo>
                    <a:pt x="286" y="174"/>
                    <a:pt x="286" y="174"/>
                    <a:pt x="286" y="174"/>
                  </a:cubicBezTo>
                  <a:cubicBezTo>
                    <a:pt x="286" y="54"/>
                    <a:pt x="286" y="54"/>
                    <a:pt x="286" y="54"/>
                  </a:cubicBezTo>
                  <a:lnTo>
                    <a:pt x="28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8" name="Freeform 250"/>
            <p:cNvSpPr>
              <a:spLocks noEditPoints="1"/>
            </p:cNvSpPr>
            <p:nvPr/>
          </p:nvSpPr>
          <p:spPr bwMode="auto">
            <a:xfrm>
              <a:off x="4593142" y="2114582"/>
              <a:ext cx="275818" cy="278102"/>
            </a:xfrm>
            <a:custGeom>
              <a:avLst/>
              <a:gdLst>
                <a:gd name="T0" fmla="*/ 205 w 409"/>
                <a:gd name="T1" fmla="*/ 0 h 412"/>
                <a:gd name="T2" fmla="*/ 0 w 409"/>
                <a:gd name="T3" fmla="*/ 206 h 412"/>
                <a:gd name="T4" fmla="*/ 205 w 409"/>
                <a:gd name="T5" fmla="*/ 412 h 412"/>
                <a:gd name="T6" fmla="*/ 409 w 409"/>
                <a:gd name="T7" fmla="*/ 206 h 412"/>
                <a:gd name="T8" fmla="*/ 205 w 409"/>
                <a:gd name="T9" fmla="*/ 0 h 412"/>
                <a:gd name="T10" fmla="*/ 205 w 409"/>
                <a:gd name="T11" fmla="*/ 363 h 412"/>
                <a:gd name="T12" fmla="*/ 49 w 409"/>
                <a:gd name="T13" fmla="*/ 206 h 412"/>
                <a:gd name="T14" fmla="*/ 205 w 409"/>
                <a:gd name="T15" fmla="*/ 49 h 412"/>
                <a:gd name="T16" fmla="*/ 360 w 409"/>
                <a:gd name="T17" fmla="*/ 206 h 412"/>
                <a:gd name="T18" fmla="*/ 205 w 409"/>
                <a:gd name="T19" fmla="*/ 36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9" h="412">
                  <a:moveTo>
                    <a:pt x="205" y="0"/>
                  </a:moveTo>
                  <a:cubicBezTo>
                    <a:pt x="92" y="0"/>
                    <a:pt x="0" y="92"/>
                    <a:pt x="0" y="206"/>
                  </a:cubicBezTo>
                  <a:cubicBezTo>
                    <a:pt x="0" y="320"/>
                    <a:pt x="92" y="412"/>
                    <a:pt x="205" y="412"/>
                  </a:cubicBezTo>
                  <a:cubicBezTo>
                    <a:pt x="318" y="412"/>
                    <a:pt x="409" y="320"/>
                    <a:pt x="409" y="206"/>
                  </a:cubicBezTo>
                  <a:cubicBezTo>
                    <a:pt x="409" y="92"/>
                    <a:pt x="318" y="0"/>
                    <a:pt x="205" y="0"/>
                  </a:cubicBezTo>
                  <a:close/>
                  <a:moveTo>
                    <a:pt x="205" y="363"/>
                  </a:moveTo>
                  <a:cubicBezTo>
                    <a:pt x="119" y="363"/>
                    <a:pt x="49" y="293"/>
                    <a:pt x="49" y="206"/>
                  </a:cubicBezTo>
                  <a:cubicBezTo>
                    <a:pt x="49" y="120"/>
                    <a:pt x="119" y="49"/>
                    <a:pt x="205" y="49"/>
                  </a:cubicBezTo>
                  <a:cubicBezTo>
                    <a:pt x="291" y="49"/>
                    <a:pt x="360" y="120"/>
                    <a:pt x="360" y="206"/>
                  </a:cubicBezTo>
                  <a:cubicBezTo>
                    <a:pt x="360" y="293"/>
                    <a:pt x="291" y="363"/>
                    <a:pt x="205" y="3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89" name="Freeform 251"/>
            <p:cNvSpPr>
              <a:spLocks/>
            </p:cNvSpPr>
            <p:nvPr/>
          </p:nvSpPr>
          <p:spPr bwMode="auto">
            <a:xfrm>
              <a:off x="4383281" y="2193673"/>
              <a:ext cx="205008" cy="128772"/>
            </a:xfrm>
            <a:custGeom>
              <a:avLst/>
              <a:gdLst>
                <a:gd name="T0" fmla="*/ 302 w 304"/>
                <a:gd name="T1" fmla="*/ 77 h 191"/>
                <a:gd name="T2" fmla="*/ 227 w 304"/>
                <a:gd name="T3" fmla="*/ 77 h 191"/>
                <a:gd name="T4" fmla="*/ 227 w 304"/>
                <a:gd name="T5" fmla="*/ 54 h 191"/>
                <a:gd name="T6" fmla="*/ 226 w 304"/>
                <a:gd name="T7" fmla="*/ 54 h 191"/>
                <a:gd name="T8" fmla="*/ 175 w 304"/>
                <a:gd name="T9" fmla="*/ 0 h 191"/>
                <a:gd name="T10" fmla="*/ 127 w 304"/>
                <a:gd name="T11" fmla="*/ 82 h 191"/>
                <a:gd name="T12" fmla="*/ 121 w 304"/>
                <a:gd name="T13" fmla="*/ 45 h 191"/>
                <a:gd name="T14" fmla="*/ 127 w 304"/>
                <a:gd name="T15" fmla="*/ 33 h 191"/>
                <a:gd name="T16" fmla="*/ 113 w 304"/>
                <a:gd name="T17" fmla="*/ 19 h 191"/>
                <a:gd name="T18" fmla="*/ 99 w 304"/>
                <a:gd name="T19" fmla="*/ 33 h 191"/>
                <a:gd name="T20" fmla="*/ 106 w 304"/>
                <a:gd name="T21" fmla="*/ 45 h 191"/>
                <a:gd name="T22" fmla="*/ 100 w 304"/>
                <a:gd name="T23" fmla="*/ 81 h 191"/>
                <a:gd name="T24" fmla="*/ 52 w 304"/>
                <a:gd name="T25" fmla="*/ 0 h 191"/>
                <a:gd name="T26" fmla="*/ 1 w 304"/>
                <a:gd name="T27" fmla="*/ 54 h 191"/>
                <a:gd name="T28" fmla="*/ 0 w 304"/>
                <a:gd name="T29" fmla="*/ 54 h 191"/>
                <a:gd name="T30" fmla="*/ 0 w 304"/>
                <a:gd name="T31" fmla="*/ 173 h 191"/>
                <a:gd name="T32" fmla="*/ 0 w 304"/>
                <a:gd name="T33" fmla="*/ 173 h 191"/>
                <a:gd name="T34" fmla="*/ 114 w 304"/>
                <a:gd name="T35" fmla="*/ 191 h 191"/>
                <a:gd name="T36" fmla="*/ 227 w 304"/>
                <a:gd name="T37" fmla="*/ 173 h 191"/>
                <a:gd name="T38" fmla="*/ 227 w 304"/>
                <a:gd name="T39" fmla="*/ 173 h 191"/>
                <a:gd name="T40" fmla="*/ 227 w 304"/>
                <a:gd name="T41" fmla="*/ 119 h 191"/>
                <a:gd name="T42" fmla="*/ 304 w 304"/>
                <a:gd name="T43" fmla="*/ 119 h 191"/>
                <a:gd name="T44" fmla="*/ 302 w 304"/>
                <a:gd name="T45" fmla="*/ 89 h 191"/>
                <a:gd name="T46" fmla="*/ 302 w 304"/>
                <a:gd name="T47"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4" h="191">
                  <a:moveTo>
                    <a:pt x="302" y="77"/>
                  </a:moveTo>
                  <a:cubicBezTo>
                    <a:pt x="227" y="77"/>
                    <a:pt x="227" y="77"/>
                    <a:pt x="227" y="77"/>
                  </a:cubicBezTo>
                  <a:cubicBezTo>
                    <a:pt x="227" y="54"/>
                    <a:pt x="227" y="54"/>
                    <a:pt x="227" y="54"/>
                  </a:cubicBezTo>
                  <a:cubicBezTo>
                    <a:pt x="226" y="54"/>
                    <a:pt x="226" y="54"/>
                    <a:pt x="226" y="54"/>
                  </a:cubicBezTo>
                  <a:cubicBezTo>
                    <a:pt x="222" y="31"/>
                    <a:pt x="203" y="12"/>
                    <a:pt x="175" y="0"/>
                  </a:cubicBezTo>
                  <a:cubicBezTo>
                    <a:pt x="127" y="82"/>
                    <a:pt x="127" y="82"/>
                    <a:pt x="127" y="82"/>
                  </a:cubicBezTo>
                  <a:cubicBezTo>
                    <a:pt x="121" y="45"/>
                    <a:pt x="121" y="45"/>
                    <a:pt x="121" y="45"/>
                  </a:cubicBezTo>
                  <a:cubicBezTo>
                    <a:pt x="125" y="42"/>
                    <a:pt x="127" y="38"/>
                    <a:pt x="127" y="33"/>
                  </a:cubicBezTo>
                  <a:cubicBezTo>
                    <a:pt x="127" y="25"/>
                    <a:pt x="121" y="19"/>
                    <a:pt x="113" y="19"/>
                  </a:cubicBezTo>
                  <a:cubicBezTo>
                    <a:pt x="106" y="19"/>
                    <a:pt x="99" y="25"/>
                    <a:pt x="99" y="33"/>
                  </a:cubicBezTo>
                  <a:cubicBezTo>
                    <a:pt x="99" y="38"/>
                    <a:pt x="102" y="42"/>
                    <a:pt x="106" y="45"/>
                  </a:cubicBezTo>
                  <a:cubicBezTo>
                    <a:pt x="100" y="81"/>
                    <a:pt x="100" y="81"/>
                    <a:pt x="100" y="81"/>
                  </a:cubicBezTo>
                  <a:cubicBezTo>
                    <a:pt x="52" y="0"/>
                    <a:pt x="52" y="0"/>
                    <a:pt x="52" y="0"/>
                  </a:cubicBezTo>
                  <a:cubicBezTo>
                    <a:pt x="24" y="12"/>
                    <a:pt x="5" y="31"/>
                    <a:pt x="1" y="54"/>
                  </a:cubicBezTo>
                  <a:cubicBezTo>
                    <a:pt x="0" y="54"/>
                    <a:pt x="0" y="54"/>
                    <a:pt x="0" y="54"/>
                  </a:cubicBezTo>
                  <a:cubicBezTo>
                    <a:pt x="0" y="173"/>
                    <a:pt x="0" y="173"/>
                    <a:pt x="0" y="173"/>
                  </a:cubicBezTo>
                  <a:cubicBezTo>
                    <a:pt x="0" y="173"/>
                    <a:pt x="0" y="173"/>
                    <a:pt x="0" y="173"/>
                  </a:cubicBezTo>
                  <a:cubicBezTo>
                    <a:pt x="6" y="183"/>
                    <a:pt x="54" y="191"/>
                    <a:pt x="114" y="191"/>
                  </a:cubicBezTo>
                  <a:cubicBezTo>
                    <a:pt x="173" y="191"/>
                    <a:pt x="221" y="183"/>
                    <a:pt x="227" y="173"/>
                  </a:cubicBezTo>
                  <a:cubicBezTo>
                    <a:pt x="227" y="173"/>
                    <a:pt x="227" y="173"/>
                    <a:pt x="227" y="173"/>
                  </a:cubicBezTo>
                  <a:cubicBezTo>
                    <a:pt x="227" y="119"/>
                    <a:pt x="227" y="119"/>
                    <a:pt x="227" y="119"/>
                  </a:cubicBezTo>
                  <a:cubicBezTo>
                    <a:pt x="304" y="119"/>
                    <a:pt x="304" y="119"/>
                    <a:pt x="304" y="119"/>
                  </a:cubicBezTo>
                  <a:cubicBezTo>
                    <a:pt x="302" y="109"/>
                    <a:pt x="302" y="99"/>
                    <a:pt x="302" y="89"/>
                  </a:cubicBezTo>
                  <a:cubicBezTo>
                    <a:pt x="302" y="85"/>
                    <a:pt x="302" y="81"/>
                    <a:pt x="30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0" name="Freeform 252"/>
            <p:cNvSpPr>
              <a:spLocks/>
            </p:cNvSpPr>
            <p:nvPr/>
          </p:nvSpPr>
          <p:spPr bwMode="auto">
            <a:xfrm>
              <a:off x="4681941" y="2398681"/>
              <a:ext cx="96508" cy="120778"/>
            </a:xfrm>
            <a:custGeom>
              <a:avLst/>
              <a:gdLst>
                <a:gd name="T0" fmla="*/ 73 w 143"/>
                <a:gd name="T1" fmla="*/ 1 h 179"/>
                <a:gd name="T2" fmla="*/ 52 w 143"/>
                <a:gd name="T3" fmla="*/ 0 h 179"/>
                <a:gd name="T4" fmla="*/ 52 w 143"/>
                <a:gd name="T5" fmla="*/ 24 h 179"/>
                <a:gd name="T6" fmla="*/ 11 w 143"/>
                <a:gd name="T7" fmla="*/ 82 h 179"/>
                <a:gd name="T8" fmla="*/ 3 w 143"/>
                <a:gd name="T9" fmla="*/ 108 h 179"/>
                <a:gd name="T10" fmla="*/ 19 w 143"/>
                <a:gd name="T11" fmla="*/ 126 h 179"/>
                <a:gd name="T12" fmla="*/ 73 w 143"/>
                <a:gd name="T13" fmla="*/ 179 h 179"/>
                <a:gd name="T14" fmla="*/ 125 w 143"/>
                <a:gd name="T15" fmla="*/ 126 h 179"/>
                <a:gd name="T16" fmla="*/ 140 w 143"/>
                <a:gd name="T17" fmla="*/ 108 h 179"/>
                <a:gd name="T18" fmla="*/ 132 w 143"/>
                <a:gd name="T19" fmla="*/ 82 h 179"/>
                <a:gd name="T20" fmla="*/ 95 w 143"/>
                <a:gd name="T21" fmla="*/ 26 h 179"/>
                <a:gd name="T22" fmla="*/ 95 w 143"/>
                <a:gd name="T23" fmla="*/ 0 h 179"/>
                <a:gd name="T24" fmla="*/ 73 w 143"/>
                <a:gd name="T25"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79">
                  <a:moveTo>
                    <a:pt x="73" y="1"/>
                  </a:moveTo>
                  <a:cubicBezTo>
                    <a:pt x="66" y="1"/>
                    <a:pt x="59" y="1"/>
                    <a:pt x="52" y="0"/>
                  </a:cubicBezTo>
                  <a:cubicBezTo>
                    <a:pt x="52" y="24"/>
                    <a:pt x="52" y="24"/>
                    <a:pt x="52" y="24"/>
                  </a:cubicBezTo>
                  <a:cubicBezTo>
                    <a:pt x="30" y="33"/>
                    <a:pt x="13" y="55"/>
                    <a:pt x="11" y="82"/>
                  </a:cubicBezTo>
                  <a:cubicBezTo>
                    <a:pt x="3" y="85"/>
                    <a:pt x="0" y="97"/>
                    <a:pt x="3" y="108"/>
                  </a:cubicBezTo>
                  <a:cubicBezTo>
                    <a:pt x="5" y="119"/>
                    <a:pt x="12" y="126"/>
                    <a:pt x="19" y="126"/>
                  </a:cubicBezTo>
                  <a:cubicBezTo>
                    <a:pt x="30" y="153"/>
                    <a:pt x="51" y="179"/>
                    <a:pt x="73" y="179"/>
                  </a:cubicBezTo>
                  <a:cubicBezTo>
                    <a:pt x="96" y="179"/>
                    <a:pt x="115" y="153"/>
                    <a:pt x="125" y="126"/>
                  </a:cubicBezTo>
                  <a:cubicBezTo>
                    <a:pt x="131" y="125"/>
                    <a:pt x="138" y="118"/>
                    <a:pt x="140" y="108"/>
                  </a:cubicBezTo>
                  <a:cubicBezTo>
                    <a:pt x="143" y="97"/>
                    <a:pt x="140" y="85"/>
                    <a:pt x="132" y="82"/>
                  </a:cubicBezTo>
                  <a:cubicBezTo>
                    <a:pt x="130" y="57"/>
                    <a:pt x="116" y="35"/>
                    <a:pt x="95" y="26"/>
                  </a:cubicBezTo>
                  <a:cubicBezTo>
                    <a:pt x="95" y="0"/>
                    <a:pt x="95" y="0"/>
                    <a:pt x="95" y="0"/>
                  </a:cubicBezTo>
                  <a:cubicBezTo>
                    <a:pt x="88" y="1"/>
                    <a:pt x="80" y="1"/>
                    <a:pt x="7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1" name="Freeform 253"/>
            <p:cNvSpPr>
              <a:spLocks/>
            </p:cNvSpPr>
            <p:nvPr/>
          </p:nvSpPr>
          <p:spPr bwMode="auto">
            <a:xfrm>
              <a:off x="4690792" y="2178255"/>
              <a:ext cx="83088" cy="151614"/>
            </a:xfrm>
            <a:custGeom>
              <a:avLst/>
              <a:gdLst>
                <a:gd name="T0" fmla="*/ 78 w 123"/>
                <a:gd name="T1" fmla="*/ 94 h 225"/>
                <a:gd name="T2" fmla="*/ 44 w 123"/>
                <a:gd name="T3" fmla="*/ 71 h 225"/>
                <a:gd name="T4" fmla="*/ 68 w 123"/>
                <a:gd name="T5" fmla="*/ 55 h 225"/>
                <a:gd name="T6" fmla="*/ 108 w 123"/>
                <a:gd name="T7" fmla="*/ 65 h 225"/>
                <a:gd name="T8" fmla="*/ 116 w 123"/>
                <a:gd name="T9" fmla="*/ 33 h 225"/>
                <a:gd name="T10" fmla="*/ 76 w 123"/>
                <a:gd name="T11" fmla="*/ 24 h 225"/>
                <a:gd name="T12" fmla="*/ 76 w 123"/>
                <a:gd name="T13" fmla="*/ 0 h 225"/>
                <a:gd name="T14" fmla="*/ 49 w 123"/>
                <a:gd name="T15" fmla="*/ 0 h 225"/>
                <a:gd name="T16" fmla="*/ 49 w 123"/>
                <a:gd name="T17" fmla="*/ 26 h 225"/>
                <a:gd name="T18" fmla="*/ 2 w 123"/>
                <a:gd name="T19" fmla="*/ 75 h 225"/>
                <a:gd name="T20" fmla="*/ 52 w 123"/>
                <a:gd name="T21" fmla="*/ 126 h 225"/>
                <a:gd name="T22" fmla="*/ 81 w 123"/>
                <a:gd name="T23" fmla="*/ 150 h 225"/>
                <a:gd name="T24" fmla="*/ 54 w 123"/>
                <a:gd name="T25" fmla="*/ 167 h 225"/>
                <a:gd name="T26" fmla="*/ 9 w 123"/>
                <a:gd name="T27" fmla="*/ 155 h 225"/>
                <a:gd name="T28" fmla="*/ 0 w 123"/>
                <a:gd name="T29" fmla="*/ 187 h 225"/>
                <a:gd name="T30" fmla="*/ 47 w 123"/>
                <a:gd name="T31" fmla="*/ 199 h 225"/>
                <a:gd name="T32" fmla="*/ 47 w 123"/>
                <a:gd name="T33" fmla="*/ 225 h 225"/>
                <a:gd name="T34" fmla="*/ 74 w 123"/>
                <a:gd name="T35" fmla="*/ 225 h 225"/>
                <a:gd name="T36" fmla="*/ 74 w 123"/>
                <a:gd name="T37" fmla="*/ 196 h 225"/>
                <a:gd name="T38" fmla="*/ 123 w 123"/>
                <a:gd name="T39" fmla="*/ 146 h 225"/>
                <a:gd name="T40" fmla="*/ 78 w 123"/>
                <a:gd name="T41" fmla="*/ 9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225">
                  <a:moveTo>
                    <a:pt x="78" y="94"/>
                  </a:moveTo>
                  <a:cubicBezTo>
                    <a:pt x="54" y="85"/>
                    <a:pt x="44" y="79"/>
                    <a:pt x="44" y="71"/>
                  </a:cubicBezTo>
                  <a:cubicBezTo>
                    <a:pt x="44" y="63"/>
                    <a:pt x="50" y="55"/>
                    <a:pt x="68" y="55"/>
                  </a:cubicBezTo>
                  <a:cubicBezTo>
                    <a:pt x="88" y="55"/>
                    <a:pt x="101" y="61"/>
                    <a:pt x="108" y="65"/>
                  </a:cubicBezTo>
                  <a:cubicBezTo>
                    <a:pt x="116" y="33"/>
                    <a:pt x="116" y="33"/>
                    <a:pt x="116" y="33"/>
                  </a:cubicBezTo>
                  <a:cubicBezTo>
                    <a:pt x="106" y="29"/>
                    <a:pt x="94" y="25"/>
                    <a:pt x="76" y="24"/>
                  </a:cubicBezTo>
                  <a:cubicBezTo>
                    <a:pt x="76" y="0"/>
                    <a:pt x="76" y="0"/>
                    <a:pt x="76" y="0"/>
                  </a:cubicBezTo>
                  <a:cubicBezTo>
                    <a:pt x="49" y="0"/>
                    <a:pt x="49" y="0"/>
                    <a:pt x="49" y="0"/>
                  </a:cubicBezTo>
                  <a:cubicBezTo>
                    <a:pt x="49" y="26"/>
                    <a:pt x="49" y="26"/>
                    <a:pt x="49" y="26"/>
                  </a:cubicBezTo>
                  <a:cubicBezTo>
                    <a:pt x="19" y="32"/>
                    <a:pt x="2" y="51"/>
                    <a:pt x="2" y="75"/>
                  </a:cubicBezTo>
                  <a:cubicBezTo>
                    <a:pt x="2" y="102"/>
                    <a:pt x="22" y="116"/>
                    <a:pt x="52" y="126"/>
                  </a:cubicBezTo>
                  <a:cubicBezTo>
                    <a:pt x="72" y="133"/>
                    <a:pt x="81" y="139"/>
                    <a:pt x="81" y="150"/>
                  </a:cubicBezTo>
                  <a:cubicBezTo>
                    <a:pt x="81" y="160"/>
                    <a:pt x="70" y="167"/>
                    <a:pt x="54" y="167"/>
                  </a:cubicBezTo>
                  <a:cubicBezTo>
                    <a:pt x="36" y="167"/>
                    <a:pt x="20" y="161"/>
                    <a:pt x="9" y="155"/>
                  </a:cubicBezTo>
                  <a:cubicBezTo>
                    <a:pt x="0" y="187"/>
                    <a:pt x="0" y="187"/>
                    <a:pt x="0" y="187"/>
                  </a:cubicBezTo>
                  <a:cubicBezTo>
                    <a:pt x="11" y="193"/>
                    <a:pt x="29" y="198"/>
                    <a:pt x="47" y="199"/>
                  </a:cubicBezTo>
                  <a:cubicBezTo>
                    <a:pt x="47" y="225"/>
                    <a:pt x="47" y="225"/>
                    <a:pt x="47" y="225"/>
                  </a:cubicBezTo>
                  <a:cubicBezTo>
                    <a:pt x="74" y="225"/>
                    <a:pt x="74" y="225"/>
                    <a:pt x="74" y="225"/>
                  </a:cubicBezTo>
                  <a:cubicBezTo>
                    <a:pt x="74" y="196"/>
                    <a:pt x="74" y="196"/>
                    <a:pt x="74" y="196"/>
                  </a:cubicBezTo>
                  <a:cubicBezTo>
                    <a:pt x="106" y="191"/>
                    <a:pt x="123" y="170"/>
                    <a:pt x="123" y="146"/>
                  </a:cubicBezTo>
                  <a:cubicBezTo>
                    <a:pt x="123" y="121"/>
                    <a:pt x="110" y="106"/>
                    <a:pt x="7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92" name="组合 91"/>
          <p:cNvGrpSpPr/>
          <p:nvPr/>
        </p:nvGrpSpPr>
        <p:grpSpPr>
          <a:xfrm>
            <a:off x="2251479" y="4988297"/>
            <a:ext cx="362475" cy="342006"/>
            <a:chOff x="3098700" y="5569159"/>
            <a:chExt cx="642147" cy="605886"/>
          </a:xfrm>
          <a:solidFill>
            <a:schemeClr val="bg1"/>
          </a:solidFill>
        </p:grpSpPr>
        <p:sp>
          <p:nvSpPr>
            <p:cNvPr id="93" name="Freeform 349"/>
            <p:cNvSpPr>
              <a:spLocks/>
            </p:cNvSpPr>
            <p:nvPr/>
          </p:nvSpPr>
          <p:spPr bwMode="auto">
            <a:xfrm>
              <a:off x="3119543" y="5569159"/>
              <a:ext cx="621304" cy="392027"/>
            </a:xfrm>
            <a:custGeom>
              <a:avLst/>
              <a:gdLst>
                <a:gd name="T0" fmla="*/ 880 w 921"/>
                <a:gd name="T1" fmla="*/ 447 h 581"/>
                <a:gd name="T2" fmla="*/ 879 w 921"/>
                <a:gd name="T3" fmla="*/ 427 h 581"/>
                <a:gd name="T4" fmla="*/ 431 w 921"/>
                <a:gd name="T5" fmla="*/ 0 h 581"/>
                <a:gd name="T6" fmla="*/ 3 w 921"/>
                <a:gd name="T7" fmla="*/ 317 h 581"/>
                <a:gd name="T8" fmla="*/ 0 w 921"/>
                <a:gd name="T9" fmla="*/ 326 h 581"/>
                <a:gd name="T10" fmla="*/ 108 w 921"/>
                <a:gd name="T11" fmla="*/ 326 h 581"/>
                <a:gd name="T12" fmla="*/ 109 w 921"/>
                <a:gd name="T13" fmla="*/ 322 h 581"/>
                <a:gd name="T14" fmla="*/ 431 w 921"/>
                <a:gd name="T15" fmla="*/ 102 h 581"/>
                <a:gd name="T16" fmla="*/ 776 w 921"/>
                <a:gd name="T17" fmla="*/ 424 h 581"/>
                <a:gd name="T18" fmla="*/ 778 w 921"/>
                <a:gd name="T19" fmla="*/ 447 h 581"/>
                <a:gd name="T20" fmla="*/ 729 w 921"/>
                <a:gd name="T21" fmla="*/ 447 h 581"/>
                <a:gd name="T22" fmla="*/ 826 w 921"/>
                <a:gd name="T23" fmla="*/ 581 h 581"/>
                <a:gd name="T24" fmla="*/ 921 w 921"/>
                <a:gd name="T25" fmla="*/ 447 h 581"/>
                <a:gd name="T26" fmla="*/ 880 w 921"/>
                <a:gd name="T27" fmla="*/ 44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581">
                  <a:moveTo>
                    <a:pt x="880" y="447"/>
                  </a:moveTo>
                  <a:cubicBezTo>
                    <a:pt x="879" y="427"/>
                    <a:pt x="879" y="427"/>
                    <a:pt x="879" y="427"/>
                  </a:cubicBezTo>
                  <a:cubicBezTo>
                    <a:pt x="867" y="187"/>
                    <a:pt x="670" y="0"/>
                    <a:pt x="431" y="0"/>
                  </a:cubicBezTo>
                  <a:cubicBezTo>
                    <a:pt x="236" y="0"/>
                    <a:pt x="60" y="130"/>
                    <a:pt x="3" y="317"/>
                  </a:cubicBezTo>
                  <a:cubicBezTo>
                    <a:pt x="0" y="326"/>
                    <a:pt x="0" y="326"/>
                    <a:pt x="0" y="326"/>
                  </a:cubicBezTo>
                  <a:cubicBezTo>
                    <a:pt x="108" y="326"/>
                    <a:pt x="108" y="326"/>
                    <a:pt x="108" y="326"/>
                  </a:cubicBezTo>
                  <a:cubicBezTo>
                    <a:pt x="109" y="322"/>
                    <a:pt x="109" y="322"/>
                    <a:pt x="109" y="322"/>
                  </a:cubicBezTo>
                  <a:cubicBezTo>
                    <a:pt x="162" y="188"/>
                    <a:pt x="288" y="102"/>
                    <a:pt x="431" y="102"/>
                  </a:cubicBezTo>
                  <a:cubicBezTo>
                    <a:pt x="612" y="102"/>
                    <a:pt x="763" y="244"/>
                    <a:pt x="776" y="424"/>
                  </a:cubicBezTo>
                  <a:cubicBezTo>
                    <a:pt x="778" y="447"/>
                    <a:pt x="778" y="447"/>
                    <a:pt x="778" y="447"/>
                  </a:cubicBezTo>
                  <a:cubicBezTo>
                    <a:pt x="729" y="447"/>
                    <a:pt x="729" y="447"/>
                    <a:pt x="729" y="447"/>
                  </a:cubicBezTo>
                  <a:cubicBezTo>
                    <a:pt x="826" y="581"/>
                    <a:pt x="826" y="581"/>
                    <a:pt x="826" y="581"/>
                  </a:cubicBezTo>
                  <a:cubicBezTo>
                    <a:pt x="921" y="447"/>
                    <a:pt x="921" y="447"/>
                    <a:pt x="921" y="447"/>
                  </a:cubicBezTo>
                  <a:lnTo>
                    <a:pt x="88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4" name="Freeform 350"/>
            <p:cNvSpPr>
              <a:spLocks/>
            </p:cNvSpPr>
            <p:nvPr/>
          </p:nvSpPr>
          <p:spPr bwMode="auto">
            <a:xfrm>
              <a:off x="3098700" y="5880953"/>
              <a:ext cx="565341" cy="294092"/>
            </a:xfrm>
            <a:custGeom>
              <a:avLst/>
              <a:gdLst>
                <a:gd name="T0" fmla="*/ 704 w 838"/>
                <a:gd name="T1" fmla="*/ 235 h 436"/>
                <a:gd name="T2" fmla="*/ 462 w 838"/>
                <a:gd name="T3" fmla="*/ 334 h 436"/>
                <a:gd name="T4" fmla="*/ 166 w 838"/>
                <a:gd name="T5" fmla="*/ 166 h 436"/>
                <a:gd name="T6" fmla="*/ 147 w 838"/>
                <a:gd name="T7" fmla="*/ 134 h 436"/>
                <a:gd name="T8" fmla="*/ 192 w 838"/>
                <a:gd name="T9" fmla="*/ 134 h 436"/>
                <a:gd name="T10" fmla="*/ 95 w 838"/>
                <a:gd name="T11" fmla="*/ 0 h 436"/>
                <a:gd name="T12" fmla="*/ 0 w 838"/>
                <a:gd name="T13" fmla="*/ 134 h 436"/>
                <a:gd name="T14" fmla="*/ 38 w 838"/>
                <a:gd name="T15" fmla="*/ 134 h 436"/>
                <a:gd name="T16" fmla="*/ 43 w 838"/>
                <a:gd name="T17" fmla="*/ 147 h 436"/>
                <a:gd name="T18" fmla="*/ 462 w 838"/>
                <a:gd name="T19" fmla="*/ 436 h 436"/>
                <a:gd name="T20" fmla="*/ 830 w 838"/>
                <a:gd name="T21" fmla="*/ 244 h 436"/>
                <a:gd name="T22" fmla="*/ 838 w 838"/>
                <a:gd name="T23" fmla="*/ 233 h 436"/>
                <a:gd name="T24" fmla="*/ 706 w 838"/>
                <a:gd name="T25" fmla="*/ 233 h 436"/>
                <a:gd name="T26" fmla="*/ 704 w 838"/>
                <a:gd name="T27" fmla="*/ 23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8" h="436">
                  <a:moveTo>
                    <a:pt x="704" y="235"/>
                  </a:moveTo>
                  <a:cubicBezTo>
                    <a:pt x="640" y="298"/>
                    <a:pt x="551" y="334"/>
                    <a:pt x="462" y="334"/>
                  </a:cubicBezTo>
                  <a:cubicBezTo>
                    <a:pt x="342" y="334"/>
                    <a:pt x="228" y="270"/>
                    <a:pt x="166" y="166"/>
                  </a:cubicBezTo>
                  <a:cubicBezTo>
                    <a:pt x="147" y="134"/>
                    <a:pt x="147" y="134"/>
                    <a:pt x="147" y="134"/>
                  </a:cubicBezTo>
                  <a:cubicBezTo>
                    <a:pt x="192" y="134"/>
                    <a:pt x="192" y="134"/>
                    <a:pt x="192" y="134"/>
                  </a:cubicBezTo>
                  <a:cubicBezTo>
                    <a:pt x="95" y="0"/>
                    <a:pt x="95" y="0"/>
                    <a:pt x="95" y="0"/>
                  </a:cubicBezTo>
                  <a:cubicBezTo>
                    <a:pt x="0" y="134"/>
                    <a:pt x="0" y="134"/>
                    <a:pt x="0" y="134"/>
                  </a:cubicBezTo>
                  <a:cubicBezTo>
                    <a:pt x="38" y="134"/>
                    <a:pt x="38" y="134"/>
                    <a:pt x="38" y="134"/>
                  </a:cubicBezTo>
                  <a:cubicBezTo>
                    <a:pt x="43" y="147"/>
                    <a:pt x="43" y="147"/>
                    <a:pt x="43" y="147"/>
                  </a:cubicBezTo>
                  <a:cubicBezTo>
                    <a:pt x="109" y="320"/>
                    <a:pt x="278" y="436"/>
                    <a:pt x="462" y="436"/>
                  </a:cubicBezTo>
                  <a:cubicBezTo>
                    <a:pt x="609" y="436"/>
                    <a:pt x="746" y="364"/>
                    <a:pt x="830" y="244"/>
                  </a:cubicBezTo>
                  <a:cubicBezTo>
                    <a:pt x="838" y="233"/>
                    <a:pt x="838" y="233"/>
                    <a:pt x="838" y="233"/>
                  </a:cubicBezTo>
                  <a:cubicBezTo>
                    <a:pt x="706" y="233"/>
                    <a:pt x="706" y="233"/>
                    <a:pt x="706" y="233"/>
                  </a:cubicBezTo>
                  <a:lnTo>
                    <a:pt x="704" y="2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5" name="Freeform 351"/>
            <p:cNvSpPr>
              <a:spLocks noEditPoints="1"/>
            </p:cNvSpPr>
            <p:nvPr/>
          </p:nvSpPr>
          <p:spPr bwMode="auto">
            <a:xfrm>
              <a:off x="3217193" y="5689366"/>
              <a:ext cx="380606" cy="371184"/>
            </a:xfrm>
            <a:custGeom>
              <a:avLst/>
              <a:gdLst>
                <a:gd name="T0" fmla="*/ 0 w 564"/>
                <a:gd name="T1" fmla="*/ 227 h 550"/>
                <a:gd name="T2" fmla="*/ 0 w 564"/>
                <a:gd name="T3" fmla="*/ 327 h 550"/>
                <a:gd name="T4" fmla="*/ 46 w 564"/>
                <a:gd name="T5" fmla="*/ 327 h 550"/>
                <a:gd name="T6" fmla="*/ 80 w 564"/>
                <a:gd name="T7" fmla="*/ 407 h 550"/>
                <a:gd name="T8" fmla="*/ 48 w 564"/>
                <a:gd name="T9" fmla="*/ 439 h 550"/>
                <a:gd name="T10" fmla="*/ 119 w 564"/>
                <a:gd name="T11" fmla="*/ 510 h 550"/>
                <a:gd name="T12" fmla="*/ 151 w 564"/>
                <a:gd name="T13" fmla="*/ 478 h 550"/>
                <a:gd name="T14" fmla="*/ 230 w 564"/>
                <a:gd name="T15" fmla="*/ 511 h 550"/>
                <a:gd name="T16" fmla="*/ 230 w 564"/>
                <a:gd name="T17" fmla="*/ 550 h 550"/>
                <a:gd name="T18" fmla="*/ 330 w 564"/>
                <a:gd name="T19" fmla="*/ 550 h 550"/>
                <a:gd name="T20" fmla="*/ 330 w 564"/>
                <a:gd name="T21" fmla="*/ 512 h 550"/>
                <a:gd name="T22" fmla="*/ 414 w 564"/>
                <a:gd name="T23" fmla="*/ 478 h 550"/>
                <a:gd name="T24" fmla="*/ 444 w 564"/>
                <a:gd name="T25" fmla="*/ 509 h 550"/>
                <a:gd name="T26" fmla="*/ 515 w 564"/>
                <a:gd name="T27" fmla="*/ 438 h 550"/>
                <a:gd name="T28" fmla="*/ 485 w 564"/>
                <a:gd name="T29" fmla="*/ 408 h 550"/>
                <a:gd name="T30" fmla="*/ 520 w 564"/>
                <a:gd name="T31" fmla="*/ 327 h 550"/>
                <a:gd name="T32" fmla="*/ 564 w 564"/>
                <a:gd name="T33" fmla="*/ 327 h 550"/>
                <a:gd name="T34" fmla="*/ 564 w 564"/>
                <a:gd name="T35" fmla="*/ 227 h 550"/>
                <a:gd name="T36" fmla="*/ 521 w 564"/>
                <a:gd name="T37" fmla="*/ 227 h 550"/>
                <a:gd name="T38" fmla="*/ 486 w 564"/>
                <a:gd name="T39" fmla="*/ 143 h 550"/>
                <a:gd name="T40" fmla="*/ 518 w 564"/>
                <a:gd name="T41" fmla="*/ 111 h 550"/>
                <a:gd name="T42" fmla="*/ 447 w 564"/>
                <a:gd name="T43" fmla="*/ 40 h 550"/>
                <a:gd name="T44" fmla="*/ 415 w 564"/>
                <a:gd name="T45" fmla="*/ 72 h 550"/>
                <a:gd name="T46" fmla="*/ 330 w 564"/>
                <a:gd name="T47" fmla="*/ 38 h 550"/>
                <a:gd name="T48" fmla="*/ 330 w 564"/>
                <a:gd name="T49" fmla="*/ 0 h 550"/>
                <a:gd name="T50" fmla="*/ 230 w 564"/>
                <a:gd name="T51" fmla="*/ 0 h 550"/>
                <a:gd name="T52" fmla="*/ 230 w 564"/>
                <a:gd name="T53" fmla="*/ 39 h 550"/>
                <a:gd name="T54" fmla="*/ 150 w 564"/>
                <a:gd name="T55" fmla="*/ 73 h 550"/>
                <a:gd name="T56" fmla="*/ 116 w 564"/>
                <a:gd name="T57" fmla="*/ 39 h 550"/>
                <a:gd name="T58" fmla="*/ 45 w 564"/>
                <a:gd name="T59" fmla="*/ 110 h 550"/>
                <a:gd name="T60" fmla="*/ 79 w 564"/>
                <a:gd name="T61" fmla="*/ 144 h 550"/>
                <a:gd name="T62" fmla="*/ 45 w 564"/>
                <a:gd name="T63" fmla="*/ 227 h 550"/>
                <a:gd name="T64" fmla="*/ 0 w 564"/>
                <a:gd name="T65" fmla="*/ 227 h 550"/>
                <a:gd name="T66" fmla="*/ 283 w 564"/>
                <a:gd name="T67" fmla="*/ 104 h 550"/>
                <a:gd name="T68" fmla="*/ 456 w 564"/>
                <a:gd name="T69" fmla="*/ 275 h 550"/>
                <a:gd name="T70" fmla="*/ 283 w 564"/>
                <a:gd name="T71" fmla="*/ 446 h 550"/>
                <a:gd name="T72" fmla="*/ 110 w 564"/>
                <a:gd name="T73" fmla="*/ 275 h 550"/>
                <a:gd name="T74" fmla="*/ 283 w 564"/>
                <a:gd name="T75" fmla="*/ 104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550">
                  <a:moveTo>
                    <a:pt x="0" y="227"/>
                  </a:moveTo>
                  <a:cubicBezTo>
                    <a:pt x="0" y="327"/>
                    <a:pt x="0" y="327"/>
                    <a:pt x="0" y="327"/>
                  </a:cubicBezTo>
                  <a:cubicBezTo>
                    <a:pt x="46" y="327"/>
                    <a:pt x="46" y="327"/>
                    <a:pt x="46" y="327"/>
                  </a:cubicBezTo>
                  <a:cubicBezTo>
                    <a:pt x="52" y="356"/>
                    <a:pt x="64" y="383"/>
                    <a:pt x="80" y="407"/>
                  </a:cubicBezTo>
                  <a:cubicBezTo>
                    <a:pt x="48" y="439"/>
                    <a:pt x="48" y="439"/>
                    <a:pt x="48" y="439"/>
                  </a:cubicBezTo>
                  <a:cubicBezTo>
                    <a:pt x="119" y="510"/>
                    <a:pt x="119" y="510"/>
                    <a:pt x="119" y="510"/>
                  </a:cubicBezTo>
                  <a:cubicBezTo>
                    <a:pt x="151" y="478"/>
                    <a:pt x="151" y="478"/>
                    <a:pt x="151" y="478"/>
                  </a:cubicBezTo>
                  <a:cubicBezTo>
                    <a:pt x="175" y="493"/>
                    <a:pt x="202" y="504"/>
                    <a:pt x="230" y="511"/>
                  </a:cubicBezTo>
                  <a:cubicBezTo>
                    <a:pt x="230" y="550"/>
                    <a:pt x="230" y="550"/>
                    <a:pt x="230" y="550"/>
                  </a:cubicBezTo>
                  <a:cubicBezTo>
                    <a:pt x="330" y="550"/>
                    <a:pt x="330" y="550"/>
                    <a:pt x="330" y="550"/>
                  </a:cubicBezTo>
                  <a:cubicBezTo>
                    <a:pt x="330" y="512"/>
                    <a:pt x="330" y="512"/>
                    <a:pt x="330" y="512"/>
                  </a:cubicBezTo>
                  <a:cubicBezTo>
                    <a:pt x="360" y="506"/>
                    <a:pt x="389" y="494"/>
                    <a:pt x="414" y="478"/>
                  </a:cubicBezTo>
                  <a:cubicBezTo>
                    <a:pt x="444" y="509"/>
                    <a:pt x="444" y="509"/>
                    <a:pt x="444" y="509"/>
                  </a:cubicBezTo>
                  <a:cubicBezTo>
                    <a:pt x="515" y="438"/>
                    <a:pt x="515" y="438"/>
                    <a:pt x="515" y="438"/>
                  </a:cubicBezTo>
                  <a:cubicBezTo>
                    <a:pt x="485" y="408"/>
                    <a:pt x="485" y="408"/>
                    <a:pt x="485" y="408"/>
                  </a:cubicBezTo>
                  <a:cubicBezTo>
                    <a:pt x="502" y="384"/>
                    <a:pt x="514" y="356"/>
                    <a:pt x="520" y="327"/>
                  </a:cubicBezTo>
                  <a:cubicBezTo>
                    <a:pt x="564" y="327"/>
                    <a:pt x="564" y="327"/>
                    <a:pt x="564" y="327"/>
                  </a:cubicBezTo>
                  <a:cubicBezTo>
                    <a:pt x="564" y="227"/>
                    <a:pt x="564" y="227"/>
                    <a:pt x="564" y="227"/>
                  </a:cubicBezTo>
                  <a:cubicBezTo>
                    <a:pt x="521" y="227"/>
                    <a:pt x="521" y="227"/>
                    <a:pt x="521" y="227"/>
                  </a:cubicBezTo>
                  <a:cubicBezTo>
                    <a:pt x="515" y="196"/>
                    <a:pt x="503" y="168"/>
                    <a:pt x="486" y="143"/>
                  </a:cubicBezTo>
                  <a:cubicBezTo>
                    <a:pt x="518" y="111"/>
                    <a:pt x="518" y="111"/>
                    <a:pt x="518" y="111"/>
                  </a:cubicBezTo>
                  <a:cubicBezTo>
                    <a:pt x="447" y="40"/>
                    <a:pt x="447" y="40"/>
                    <a:pt x="447" y="40"/>
                  </a:cubicBezTo>
                  <a:cubicBezTo>
                    <a:pt x="415" y="72"/>
                    <a:pt x="415" y="72"/>
                    <a:pt x="415" y="72"/>
                  </a:cubicBezTo>
                  <a:cubicBezTo>
                    <a:pt x="389" y="56"/>
                    <a:pt x="361" y="44"/>
                    <a:pt x="330" y="38"/>
                  </a:cubicBezTo>
                  <a:cubicBezTo>
                    <a:pt x="330" y="0"/>
                    <a:pt x="330" y="0"/>
                    <a:pt x="330" y="0"/>
                  </a:cubicBezTo>
                  <a:cubicBezTo>
                    <a:pt x="230" y="0"/>
                    <a:pt x="230" y="0"/>
                    <a:pt x="230" y="0"/>
                  </a:cubicBezTo>
                  <a:cubicBezTo>
                    <a:pt x="230" y="39"/>
                    <a:pt x="230" y="39"/>
                    <a:pt x="230" y="39"/>
                  </a:cubicBezTo>
                  <a:cubicBezTo>
                    <a:pt x="201" y="46"/>
                    <a:pt x="174" y="57"/>
                    <a:pt x="150" y="73"/>
                  </a:cubicBezTo>
                  <a:cubicBezTo>
                    <a:pt x="116" y="39"/>
                    <a:pt x="116" y="39"/>
                    <a:pt x="116" y="39"/>
                  </a:cubicBezTo>
                  <a:cubicBezTo>
                    <a:pt x="45" y="110"/>
                    <a:pt x="45" y="110"/>
                    <a:pt x="45" y="110"/>
                  </a:cubicBezTo>
                  <a:cubicBezTo>
                    <a:pt x="79" y="144"/>
                    <a:pt x="79" y="144"/>
                    <a:pt x="79" y="144"/>
                  </a:cubicBezTo>
                  <a:cubicBezTo>
                    <a:pt x="63" y="169"/>
                    <a:pt x="51" y="197"/>
                    <a:pt x="45" y="227"/>
                  </a:cubicBezTo>
                  <a:lnTo>
                    <a:pt x="0" y="227"/>
                  </a:lnTo>
                  <a:close/>
                  <a:moveTo>
                    <a:pt x="283" y="104"/>
                  </a:moveTo>
                  <a:cubicBezTo>
                    <a:pt x="378" y="104"/>
                    <a:pt x="456" y="181"/>
                    <a:pt x="456" y="275"/>
                  </a:cubicBezTo>
                  <a:cubicBezTo>
                    <a:pt x="456" y="369"/>
                    <a:pt x="378" y="446"/>
                    <a:pt x="283" y="446"/>
                  </a:cubicBezTo>
                  <a:cubicBezTo>
                    <a:pt x="188" y="446"/>
                    <a:pt x="110" y="369"/>
                    <a:pt x="110" y="275"/>
                  </a:cubicBezTo>
                  <a:cubicBezTo>
                    <a:pt x="110" y="181"/>
                    <a:pt x="188" y="104"/>
                    <a:pt x="28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6" name="Freeform 352"/>
            <p:cNvSpPr>
              <a:spLocks noEditPoints="1"/>
            </p:cNvSpPr>
            <p:nvPr/>
          </p:nvSpPr>
          <p:spPr bwMode="auto">
            <a:xfrm>
              <a:off x="3319126" y="5787872"/>
              <a:ext cx="176170" cy="174742"/>
            </a:xfrm>
            <a:custGeom>
              <a:avLst/>
              <a:gdLst>
                <a:gd name="T0" fmla="*/ 131 w 261"/>
                <a:gd name="T1" fmla="*/ 259 h 259"/>
                <a:gd name="T2" fmla="*/ 261 w 261"/>
                <a:gd name="T3" fmla="*/ 129 h 259"/>
                <a:gd name="T4" fmla="*/ 131 w 261"/>
                <a:gd name="T5" fmla="*/ 0 h 259"/>
                <a:gd name="T6" fmla="*/ 0 w 261"/>
                <a:gd name="T7" fmla="*/ 129 h 259"/>
                <a:gd name="T8" fmla="*/ 131 w 261"/>
                <a:gd name="T9" fmla="*/ 259 h 259"/>
                <a:gd name="T10" fmla="*/ 131 w 261"/>
                <a:gd name="T11" fmla="*/ 42 h 259"/>
                <a:gd name="T12" fmla="*/ 219 w 261"/>
                <a:gd name="T13" fmla="*/ 129 h 259"/>
                <a:gd name="T14" fmla="*/ 131 w 261"/>
                <a:gd name="T15" fmla="*/ 217 h 259"/>
                <a:gd name="T16" fmla="*/ 42 w 261"/>
                <a:gd name="T17" fmla="*/ 129 h 259"/>
                <a:gd name="T18" fmla="*/ 131 w 261"/>
                <a:gd name="T19" fmla="*/ 4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59">
                  <a:moveTo>
                    <a:pt x="131" y="259"/>
                  </a:moveTo>
                  <a:cubicBezTo>
                    <a:pt x="203" y="259"/>
                    <a:pt x="261" y="201"/>
                    <a:pt x="261" y="129"/>
                  </a:cubicBezTo>
                  <a:cubicBezTo>
                    <a:pt x="261" y="58"/>
                    <a:pt x="203" y="0"/>
                    <a:pt x="131" y="0"/>
                  </a:cubicBezTo>
                  <a:cubicBezTo>
                    <a:pt x="58" y="0"/>
                    <a:pt x="0" y="58"/>
                    <a:pt x="0" y="129"/>
                  </a:cubicBezTo>
                  <a:cubicBezTo>
                    <a:pt x="0" y="201"/>
                    <a:pt x="58" y="259"/>
                    <a:pt x="131" y="259"/>
                  </a:cubicBezTo>
                  <a:close/>
                  <a:moveTo>
                    <a:pt x="131" y="42"/>
                  </a:moveTo>
                  <a:cubicBezTo>
                    <a:pt x="179" y="42"/>
                    <a:pt x="219" y="81"/>
                    <a:pt x="219" y="129"/>
                  </a:cubicBezTo>
                  <a:cubicBezTo>
                    <a:pt x="219" y="177"/>
                    <a:pt x="179" y="217"/>
                    <a:pt x="131" y="217"/>
                  </a:cubicBezTo>
                  <a:cubicBezTo>
                    <a:pt x="82" y="217"/>
                    <a:pt x="42" y="177"/>
                    <a:pt x="42" y="129"/>
                  </a:cubicBezTo>
                  <a:cubicBezTo>
                    <a:pt x="42" y="81"/>
                    <a:pt x="82" y="42"/>
                    <a:pt x="13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97" name="Oval 353"/>
            <p:cNvSpPr>
              <a:spLocks noChangeArrowheads="1"/>
            </p:cNvSpPr>
            <p:nvPr/>
          </p:nvSpPr>
          <p:spPr bwMode="auto">
            <a:xfrm>
              <a:off x="3375945" y="5844406"/>
              <a:ext cx="62530" cy="608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just">
                <a:defRPr/>
              </a:pPr>
              <a:endParaRPr lang="zh-CN" altLang="en-US">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sp>
        <p:nvSpPr>
          <p:cNvPr id="99" name="矩形标注 7">
            <a:extLst>
              <a:ext uri="{FF2B5EF4-FFF2-40B4-BE49-F238E27FC236}">
                <a16:creationId xmlns:a16="http://schemas.microsoft.com/office/drawing/2014/main" id="{6C13244D-64A2-4900-A3FB-3F74C1E7932A}"/>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5</a:t>
            </a:r>
            <a:endParaRPr lang="zh-CN" altLang="en-US">
              <a:latin typeface="Arial" panose="020B0604020202020204" pitchFamily="34" charset="0"/>
              <a:cs typeface="Arial" panose="020B0604020202020204" pitchFamily="34" charset="0"/>
            </a:endParaRPr>
          </a:p>
        </p:txBody>
      </p:sp>
      <p:grpSp>
        <p:nvGrpSpPr>
          <p:cNvPr id="100" name="组合 1">
            <a:extLst>
              <a:ext uri="{FF2B5EF4-FFF2-40B4-BE49-F238E27FC236}">
                <a16:creationId xmlns:a16="http://schemas.microsoft.com/office/drawing/2014/main" id="{B1DC0E58-921B-4C01-9588-CC510EAAE31B}"/>
              </a:ext>
            </a:extLst>
          </p:cNvPr>
          <p:cNvGrpSpPr/>
          <p:nvPr/>
        </p:nvGrpSpPr>
        <p:grpSpPr>
          <a:xfrm>
            <a:off x="2028333" y="661536"/>
            <a:ext cx="604358" cy="216024"/>
            <a:chOff x="264939" y="188640"/>
            <a:chExt cx="604358" cy="216024"/>
          </a:xfrm>
          <a:solidFill>
            <a:srgbClr val="00A2A4"/>
          </a:solidFill>
        </p:grpSpPr>
        <p:sp>
          <p:nvSpPr>
            <p:cNvPr id="101" name="燕尾形 2">
              <a:extLst>
                <a:ext uri="{FF2B5EF4-FFF2-40B4-BE49-F238E27FC236}">
                  <a16:creationId xmlns:a16="http://schemas.microsoft.com/office/drawing/2014/main" id="{3BD91F5F-1494-453F-8662-303B117540CC}"/>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102" name="燕尾形 3">
              <a:extLst>
                <a:ext uri="{FF2B5EF4-FFF2-40B4-BE49-F238E27FC236}">
                  <a16:creationId xmlns:a16="http://schemas.microsoft.com/office/drawing/2014/main" id="{56FDA74D-19C6-4A27-8B72-8D3FA6924E00}"/>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sp>
          <p:nvSpPr>
            <p:cNvPr id="103" name="燕尾形 4">
              <a:extLst>
                <a:ext uri="{FF2B5EF4-FFF2-40B4-BE49-F238E27FC236}">
                  <a16:creationId xmlns:a16="http://schemas.microsoft.com/office/drawing/2014/main" id="{39C4B3A4-BA29-4CB9-94FC-0204B3D30A20}"/>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solidFill>
                <a:latin typeface="Arial" panose="020B0604020202020204" pitchFamily="34" charset="0"/>
                <a:cs typeface="Arial" panose="020B0604020202020204" pitchFamily="34" charset="0"/>
              </a:endParaRPr>
            </a:p>
          </p:txBody>
        </p:sp>
      </p:grpSp>
      <p:sp>
        <p:nvSpPr>
          <p:cNvPr id="104" name="文本框 9">
            <a:extLst>
              <a:ext uri="{FF2B5EF4-FFF2-40B4-BE49-F238E27FC236}">
                <a16:creationId xmlns:a16="http://schemas.microsoft.com/office/drawing/2014/main" id="{C436BF94-E634-402E-82B4-26A3340CD60D}"/>
              </a:ext>
            </a:extLst>
          </p:cNvPr>
          <p:cNvSpPr txBox="1"/>
          <p:nvPr/>
        </p:nvSpPr>
        <p:spPr>
          <a:xfrm>
            <a:off x="2805001" y="514887"/>
            <a:ext cx="2322622" cy="500137"/>
          </a:xfrm>
          <a:prstGeom prst="rect">
            <a:avLst/>
          </a:prstGeom>
          <a:noFill/>
        </p:spPr>
        <p:txBody>
          <a:bodyPr wrap="square" lIns="68580" tIns="34290" rIns="68580" bIns="34290" rtlCol="0">
            <a:spAutoFit/>
          </a:bodyPr>
          <a:lstStyle/>
          <a:p>
            <a:pPr algn="just"/>
            <a:r>
              <a:rPr lang="en-US" sz="2800" b="1">
                <a:solidFill>
                  <a:schemeClr val="accent2">
                    <a:lumMod val="75000"/>
                  </a:schemeClr>
                </a:solidFill>
                <a:latin typeface="Arial" panose="020B0604020202020204" pitchFamily="34" charset="0"/>
                <a:cs typeface="Arial" panose="020B0604020202020204" pitchFamily="34" charset="0"/>
              </a:rPr>
              <a:t>TỔNG QUAN</a:t>
            </a:r>
          </a:p>
        </p:txBody>
      </p:sp>
      <p:cxnSp>
        <p:nvCxnSpPr>
          <p:cNvPr id="105" name="直接连接符 6">
            <a:extLst>
              <a:ext uri="{FF2B5EF4-FFF2-40B4-BE49-F238E27FC236}">
                <a16:creationId xmlns:a16="http://schemas.microsoft.com/office/drawing/2014/main" id="{823C11D0-D615-4585-8A49-5F7AD7D0607E}"/>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B240087-4010-4DC5-881B-4EB8003C1229}"/>
              </a:ext>
            </a:extLst>
          </p:cNvPr>
          <p:cNvPicPr>
            <a:picLocks noChangeAspect="1"/>
          </p:cNvPicPr>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194701180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500"/>
                                        <p:tgtEl>
                                          <p:spTgt spid="58"/>
                                        </p:tgtEl>
                                      </p:cBhvr>
                                    </p:animEffect>
                                  </p:childTnLst>
                                </p:cTn>
                              </p:par>
                              <p:par>
                                <p:cTn id="8" presetID="22" presetClass="entr" presetSubtype="8"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wipe(left)">
                                      <p:cBhvr>
                                        <p:cTn id="10" dur="500"/>
                                        <p:tgtEl>
                                          <p:spTgt spid="105"/>
                                        </p:tgtEl>
                                      </p:cBhvr>
                                    </p:animEffect>
                                  </p:childTnLst>
                                </p:cTn>
                              </p:par>
                              <p:par>
                                <p:cTn id="11" presetID="53" presetClass="entr" presetSubtype="16"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p:cTn id="13" dur="500" fill="hold"/>
                                        <p:tgtEl>
                                          <p:spTgt spid="74"/>
                                        </p:tgtEl>
                                        <p:attrNameLst>
                                          <p:attrName>ppt_w</p:attrName>
                                        </p:attrNameLst>
                                      </p:cBhvr>
                                      <p:tavLst>
                                        <p:tav tm="0">
                                          <p:val>
                                            <p:fltVal val="0"/>
                                          </p:val>
                                        </p:tav>
                                        <p:tav tm="100000">
                                          <p:val>
                                            <p:strVal val="#ppt_w"/>
                                          </p:val>
                                        </p:tav>
                                      </p:tavLst>
                                    </p:anim>
                                    <p:anim calcmode="lin" valueType="num">
                                      <p:cBhvr>
                                        <p:cTn id="14" dur="500" fill="hold"/>
                                        <p:tgtEl>
                                          <p:spTgt spid="74"/>
                                        </p:tgtEl>
                                        <p:attrNameLst>
                                          <p:attrName>ppt_h</p:attrName>
                                        </p:attrNameLst>
                                      </p:cBhvr>
                                      <p:tavLst>
                                        <p:tav tm="0">
                                          <p:val>
                                            <p:fltVal val="0"/>
                                          </p:val>
                                        </p:tav>
                                        <p:tav tm="100000">
                                          <p:val>
                                            <p:strVal val="#ppt_h"/>
                                          </p:val>
                                        </p:tav>
                                      </p:tavLst>
                                    </p:anim>
                                    <p:animEffect transition="in" filter="fade">
                                      <p:cBhvr>
                                        <p:cTn id="15" dur="500"/>
                                        <p:tgtEl>
                                          <p:spTgt spid="74"/>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1500"/>
                            </p:stCondLst>
                            <p:childTnLst>
                              <p:par>
                                <p:cTn id="25" presetID="21" presetClass="entr" presetSubtype="1"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heel(1)">
                                      <p:cBhvr>
                                        <p:cTn id="27" dur="500"/>
                                        <p:tgtEl>
                                          <p:spTgt spid="63"/>
                                        </p:tgtEl>
                                      </p:cBhvr>
                                    </p:animEffect>
                                  </p:childTnLst>
                                </p:cTn>
                              </p:par>
                              <p:par>
                                <p:cTn id="28" presetID="53" presetClass="entr" presetSubtype="16"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 calcmode="lin" valueType="num">
                                      <p:cBhvr>
                                        <p:cTn id="30" dur="500" fill="hold"/>
                                        <p:tgtEl>
                                          <p:spTgt spid="81"/>
                                        </p:tgtEl>
                                        <p:attrNameLst>
                                          <p:attrName>ppt_w</p:attrName>
                                        </p:attrNameLst>
                                      </p:cBhvr>
                                      <p:tavLst>
                                        <p:tav tm="0">
                                          <p:val>
                                            <p:fltVal val="0"/>
                                          </p:val>
                                        </p:tav>
                                        <p:tav tm="100000">
                                          <p:val>
                                            <p:strVal val="#ppt_w"/>
                                          </p:val>
                                        </p:tav>
                                      </p:tavLst>
                                    </p:anim>
                                    <p:anim calcmode="lin" valueType="num">
                                      <p:cBhvr>
                                        <p:cTn id="31" dur="500" fill="hold"/>
                                        <p:tgtEl>
                                          <p:spTgt spid="81"/>
                                        </p:tgtEl>
                                        <p:attrNameLst>
                                          <p:attrName>ppt_h</p:attrName>
                                        </p:attrNameLst>
                                      </p:cBhvr>
                                      <p:tavLst>
                                        <p:tav tm="0">
                                          <p:val>
                                            <p:fltVal val="0"/>
                                          </p:val>
                                        </p:tav>
                                        <p:tav tm="100000">
                                          <p:val>
                                            <p:strVal val="#ppt_h"/>
                                          </p:val>
                                        </p:tav>
                                      </p:tavLst>
                                    </p:anim>
                                    <p:animEffect transition="in" filter="fade">
                                      <p:cBhvr>
                                        <p:cTn id="32" dur="500"/>
                                        <p:tgtEl>
                                          <p:spTgt spid="81"/>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left)">
                                      <p:cBhvr>
                                        <p:cTn id="40" dur="500"/>
                                        <p:tgtEl>
                                          <p:spTgt spid="65"/>
                                        </p:tgtEl>
                                      </p:cBhvr>
                                    </p:animEffect>
                                  </p:childTnLst>
                                </p:cTn>
                              </p:par>
                            </p:childTnLst>
                          </p:cTn>
                        </p:par>
                        <p:par>
                          <p:cTn id="41" fill="hold">
                            <p:stCondLst>
                              <p:cond delay="3000"/>
                            </p:stCondLst>
                            <p:childTnLst>
                              <p:par>
                                <p:cTn id="42" presetID="21" presetClass="entr" presetSubtype="1" fill="hold" grpId="0" nodeType="after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heel(1)">
                                      <p:cBhvr>
                                        <p:cTn id="44" dur="500"/>
                                        <p:tgtEl>
                                          <p:spTgt spid="68"/>
                                        </p:tgtEl>
                                      </p:cBhvr>
                                    </p:animEffect>
                                  </p:childTnLst>
                                </p:cTn>
                              </p:par>
                              <p:par>
                                <p:cTn id="45" presetID="53" presetClass="entr" presetSubtype="16"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anim calcmode="lin" valueType="num">
                                      <p:cBhvr>
                                        <p:cTn id="47" dur="500" fill="hold"/>
                                        <p:tgtEl>
                                          <p:spTgt spid="92"/>
                                        </p:tgtEl>
                                        <p:attrNameLst>
                                          <p:attrName>ppt_w</p:attrName>
                                        </p:attrNameLst>
                                      </p:cBhvr>
                                      <p:tavLst>
                                        <p:tav tm="0">
                                          <p:val>
                                            <p:fltVal val="0"/>
                                          </p:val>
                                        </p:tav>
                                        <p:tav tm="100000">
                                          <p:val>
                                            <p:strVal val="#ppt_w"/>
                                          </p:val>
                                        </p:tav>
                                      </p:tavLst>
                                    </p:anim>
                                    <p:anim calcmode="lin" valueType="num">
                                      <p:cBhvr>
                                        <p:cTn id="48" dur="500" fill="hold"/>
                                        <p:tgtEl>
                                          <p:spTgt spid="92"/>
                                        </p:tgtEl>
                                        <p:attrNameLst>
                                          <p:attrName>ppt_h</p:attrName>
                                        </p:attrNameLst>
                                      </p:cBhvr>
                                      <p:tavLst>
                                        <p:tav tm="0">
                                          <p:val>
                                            <p:fltVal val="0"/>
                                          </p:val>
                                        </p:tav>
                                        <p:tav tm="100000">
                                          <p:val>
                                            <p:strVal val="#ppt_h"/>
                                          </p:val>
                                        </p:tav>
                                      </p:tavLst>
                                    </p:anim>
                                    <p:animEffect transition="in" filter="fade">
                                      <p:cBhvr>
                                        <p:cTn id="49" dur="500"/>
                                        <p:tgtEl>
                                          <p:spTgt spid="92"/>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000"/>
                            </p:stCondLst>
                            <p:childTnLst>
                              <p:par>
                                <p:cTn id="55" presetID="22" presetClass="entr" presetSubtype="8"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childTnLst>
                          </p:cTn>
                        </p:par>
                        <p:par>
                          <p:cTn id="58" fill="hold">
                            <p:stCondLst>
                              <p:cond delay="4500"/>
                            </p:stCondLst>
                            <p:childTnLst>
                              <p:par>
                                <p:cTn id="59" presetID="16" presetClass="entr" presetSubtype="42"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arn(outHorizontal)">
                                      <p:cBhvr>
                                        <p:cTn id="61" dur="500"/>
                                        <p:tgtEl>
                                          <p:spTgt spid="57"/>
                                        </p:tgtEl>
                                      </p:cBhvr>
                                    </p:animEffect>
                                  </p:childTnLst>
                                </p:cTn>
                              </p:par>
                            </p:childTnLst>
                          </p:cTn>
                        </p:par>
                        <p:par>
                          <p:cTn id="62" fill="hold">
                            <p:stCondLst>
                              <p:cond delay="5000"/>
                            </p:stCondLst>
                            <p:childTnLst>
                              <p:par>
                                <p:cTn id="63" presetID="42" presetClass="entr" presetSubtype="0" fill="hold" nodeType="after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anim calcmode="lin" valueType="num">
                                      <p:cBhvr>
                                        <p:cTn id="66" dur="500" fill="hold"/>
                                        <p:tgtEl>
                                          <p:spTgt spid="56"/>
                                        </p:tgtEl>
                                        <p:attrNameLst>
                                          <p:attrName>ppt_x</p:attrName>
                                        </p:attrNameLst>
                                      </p:cBhvr>
                                      <p:tavLst>
                                        <p:tav tm="0">
                                          <p:val>
                                            <p:strVal val="#ppt_x"/>
                                          </p:val>
                                        </p:tav>
                                        <p:tav tm="100000">
                                          <p:val>
                                            <p:strVal val="#ppt_x"/>
                                          </p:val>
                                        </p:tav>
                                      </p:tavLst>
                                    </p:anim>
                                    <p:anim calcmode="lin" valueType="num">
                                      <p:cBhvr>
                                        <p:cTn id="67"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3" grpId="0" animBg="1"/>
      <p:bldP spid="64"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C587203-0D07-43D2-847D-17DF81F796C9}"/>
              </a:ext>
            </a:extLst>
          </p:cNvPr>
          <p:cNvSpPr txBox="1"/>
          <p:nvPr/>
        </p:nvSpPr>
        <p:spPr>
          <a:xfrm>
            <a:off x="811565" y="1284310"/>
            <a:ext cx="499367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Các ngôn ngữ lập trình và thiết kế giao diện</a:t>
            </a:r>
          </a:p>
        </p:txBody>
      </p:sp>
      <p:graphicFrame>
        <p:nvGraphicFramePr>
          <p:cNvPr id="6" name="Table 5">
            <a:extLst>
              <a:ext uri="{FF2B5EF4-FFF2-40B4-BE49-F238E27FC236}">
                <a16:creationId xmlns:a16="http://schemas.microsoft.com/office/drawing/2014/main" id="{CB9D1137-2975-419A-9275-FE72638AFA36}"/>
              </a:ext>
            </a:extLst>
          </p:cNvPr>
          <p:cNvGraphicFramePr>
            <a:graphicFrameLocks noGrp="1"/>
          </p:cNvGraphicFramePr>
          <p:nvPr>
            <p:extLst>
              <p:ext uri="{D42A27DB-BD31-4B8C-83A1-F6EECF244321}">
                <p14:modId xmlns:p14="http://schemas.microsoft.com/office/powerpoint/2010/main" val="3134649983"/>
              </p:ext>
            </p:extLst>
          </p:nvPr>
        </p:nvGraphicFramePr>
        <p:xfrm>
          <a:off x="895444" y="1653642"/>
          <a:ext cx="6799644" cy="4799928"/>
        </p:xfrm>
        <a:graphic>
          <a:graphicData uri="http://schemas.openxmlformats.org/drawingml/2006/table">
            <a:tbl>
              <a:tblPr firstRow="1" bandRow="1">
                <a:effectLst>
                  <a:outerShdw blurRad="50800" dist="38100" algn="l" rotWithShape="0">
                    <a:prstClr val="black">
                      <a:alpha val="40000"/>
                    </a:prstClr>
                  </a:outerShdw>
                </a:effectLst>
                <a:tableStyleId>{46F890A9-2807-4EBB-B81D-B2AA78EC7F39}</a:tableStyleId>
              </a:tblPr>
              <a:tblGrid>
                <a:gridCol w="1703861">
                  <a:extLst>
                    <a:ext uri="{9D8B030D-6E8A-4147-A177-3AD203B41FA5}">
                      <a16:colId xmlns:a16="http://schemas.microsoft.com/office/drawing/2014/main" val="2995397448"/>
                    </a:ext>
                  </a:extLst>
                </a:gridCol>
                <a:gridCol w="5095783">
                  <a:extLst>
                    <a:ext uri="{9D8B030D-6E8A-4147-A177-3AD203B41FA5}">
                      <a16:colId xmlns:a16="http://schemas.microsoft.com/office/drawing/2014/main" val="1152089239"/>
                    </a:ext>
                  </a:extLst>
                </a:gridCol>
              </a:tblGrid>
              <a:tr h="283106">
                <a:tc>
                  <a:txBody>
                    <a:bodyPr/>
                    <a:lstStyle/>
                    <a:p>
                      <a:pPr algn="ctr">
                        <a:lnSpc>
                          <a:spcPct val="150000"/>
                        </a:lnSpc>
                      </a:pPr>
                      <a:r>
                        <a:rPr lang="en-US" sz="1400" b="1">
                          <a:latin typeface="Arial" panose="020B0604020202020204" pitchFamily="34" charset="0"/>
                          <a:cs typeface="Arial" panose="020B0604020202020204" pitchFamily="34" charset="0"/>
                        </a:rPr>
                        <a:t>Tên</a:t>
                      </a:r>
                      <a:endParaRPr lang="vi-VN" sz="1400" b="1">
                        <a:latin typeface="Arial" panose="020B0604020202020204" pitchFamily="34" charset="0"/>
                        <a:cs typeface="Arial" panose="020B0604020202020204" pitchFamily="34" charset="0"/>
                      </a:endParaRPr>
                    </a:p>
                  </a:txBody>
                  <a:tcPr anchor="ctr"/>
                </a:tc>
                <a:tc>
                  <a:txBody>
                    <a:bodyPr/>
                    <a:lstStyle/>
                    <a:p>
                      <a:pPr algn="ctr">
                        <a:lnSpc>
                          <a:spcPct val="150000"/>
                        </a:lnSpc>
                      </a:pPr>
                      <a:r>
                        <a:rPr lang="vi-VN" sz="1400" b="1">
                          <a:latin typeface="Arial" panose="020B0604020202020204" pitchFamily="34" charset="0"/>
                          <a:cs typeface="Arial" panose="020B0604020202020204" pitchFamily="34" charset="0"/>
                        </a:rPr>
                        <a:t>Mô tả</a:t>
                      </a:r>
                    </a:p>
                  </a:txBody>
                  <a:tcPr anchor="ctr"/>
                </a:tc>
                <a:extLst>
                  <a:ext uri="{0D108BD9-81ED-4DB2-BD59-A6C34878D82A}">
                    <a16:rowId xmlns:a16="http://schemas.microsoft.com/office/drawing/2014/main" val="1842362349"/>
                  </a:ext>
                </a:extLst>
              </a:tr>
              <a:tr h="942880">
                <a:tc>
                  <a:txBody>
                    <a:bodyPr/>
                    <a:lstStyle/>
                    <a:p>
                      <a:pPr algn="just">
                        <a:lnSpc>
                          <a:spcPct val="150000"/>
                        </a:lnSpc>
                      </a:pPr>
                      <a:r>
                        <a:rPr lang="en-US" sz="1400" b="1">
                          <a:latin typeface="Arial" panose="020B0604020202020204" pitchFamily="34" charset="0"/>
                          <a:cs typeface="Arial" panose="020B0604020202020204" pitchFamily="34" charset="0"/>
                        </a:rPr>
                        <a:t>PHP</a:t>
                      </a:r>
                      <a:endParaRPr lang="vi-VN" sz="1400" b="1" i="1">
                        <a:latin typeface="Arial" panose="020B0604020202020204" pitchFamily="34" charset="0"/>
                        <a:cs typeface="Arial" panose="020B0604020202020204" pitchFamily="34" charset="0"/>
                      </a:endParaRPr>
                    </a:p>
                  </a:txBody>
                  <a:tcPr/>
                </a:tc>
                <a:tc>
                  <a:txBody>
                    <a:bodyPr/>
                    <a:lstStyle/>
                    <a:p>
                      <a:pPr algn="just">
                        <a:lnSpc>
                          <a:spcPct val="150000"/>
                        </a:lnSpc>
                      </a:pPr>
                      <a:r>
                        <a:rPr lang="en-US" sz="1400">
                          <a:latin typeface="Arial" panose="020B0604020202020204" pitchFamily="34" charset="0"/>
                          <a:cs typeface="Arial" panose="020B0604020202020204" pitchFamily="34" charset="0"/>
                        </a:rPr>
                        <a:t>C</a:t>
                      </a:r>
                      <a:r>
                        <a:rPr lang="vi-VN" sz="1400">
                          <a:latin typeface="Arial" panose="020B0604020202020204" pitchFamily="34" charset="0"/>
                          <a:cs typeface="Arial" panose="020B0604020202020204" pitchFamily="34" charset="0"/>
                        </a:rPr>
                        <a:t>hạy ở phía server nhằm sinh ra mã html trên client. PHP đã trải qua rất nhiều phiên bản và được tối ưu hóa cho các ứng dụng web, với cách viết mã rõ rãng, tốc độ nhanh</a:t>
                      </a:r>
                      <a:r>
                        <a:rPr lang="en-US" sz="1400">
                          <a:latin typeface="Arial" panose="020B0604020202020204" pitchFamily="34" charset="0"/>
                          <a:cs typeface="Arial" panose="020B0604020202020204" pitchFamily="34" charset="0"/>
                        </a:rPr>
                        <a:t>.</a:t>
                      </a:r>
                      <a:endParaRPr lang="vi-VN"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10995850"/>
                  </a:ext>
                </a:extLst>
              </a:tr>
              <a:tr h="1020088">
                <a:tc>
                  <a:txBody>
                    <a:bodyPr/>
                    <a:lstStyle/>
                    <a:p>
                      <a:pPr algn="just">
                        <a:lnSpc>
                          <a:spcPct val="150000"/>
                        </a:lnSpc>
                      </a:pPr>
                      <a:r>
                        <a:rPr lang="en-US" sz="1400" b="1">
                          <a:latin typeface="Arial" panose="020B0604020202020204" pitchFamily="34" charset="0"/>
                          <a:cs typeface="Arial" panose="020B0604020202020204" pitchFamily="34" charset="0"/>
                        </a:rPr>
                        <a:t>MySQL</a:t>
                      </a:r>
                      <a:endParaRPr lang="vi-VN" sz="1400" b="1" i="1">
                        <a:latin typeface="Arial" panose="020B0604020202020204" pitchFamily="34" charset="0"/>
                        <a:cs typeface="Arial" panose="020B0604020202020204" pitchFamily="34" charset="0"/>
                      </a:endParaRPr>
                    </a:p>
                  </a:txBody>
                  <a:tcPr/>
                </a:tc>
                <a:tc>
                  <a:txBody>
                    <a:bodyPr/>
                    <a:lstStyle/>
                    <a:p>
                      <a:pPr algn="just">
                        <a:lnSpc>
                          <a:spcPct val="150000"/>
                        </a:lnSpc>
                      </a:pPr>
                      <a:r>
                        <a:rPr lang="en-US" sz="1400">
                          <a:latin typeface="Arial" panose="020B0604020202020204" pitchFamily="34" charset="0"/>
                          <a:cs typeface="Arial" panose="020B0604020202020204" pitchFamily="34" charset="0"/>
                        </a:rPr>
                        <a:t>L</a:t>
                      </a:r>
                      <a:r>
                        <a:rPr lang="vi-VN" sz="1400">
                          <a:latin typeface="Arial" panose="020B0604020202020204" pitchFamily="34" charset="0"/>
                          <a:cs typeface="Arial" panose="020B0604020202020204" pitchFamily="34" charset="0"/>
                        </a:rPr>
                        <a:t>à chương trình dùng để quản lý hệ thống cơ sở dữ liệu trong đó CSDL là một hệ thống lưu trữ thông tin. </a:t>
                      </a:r>
                      <a:r>
                        <a:rPr lang="en-US" sz="1400">
                          <a:latin typeface="Arial" panose="020B0604020202020204" pitchFamily="34" charset="0"/>
                          <a:cs typeface="Arial" panose="020B0604020202020204" pitchFamily="34" charset="0"/>
                        </a:rPr>
                        <a:t>Đ</a:t>
                      </a:r>
                      <a:r>
                        <a:rPr lang="vi-VN" sz="1400">
                          <a:latin typeface="Arial" panose="020B0604020202020204" pitchFamily="34" charset="0"/>
                          <a:cs typeface="Arial" panose="020B0604020202020204" pitchFamily="34" charset="0"/>
                        </a:rPr>
                        <a:t>ược sắp xếp rõ ràng, phân lớp ngăn nắp những thông tin mà mình lưu trữ.</a:t>
                      </a:r>
                    </a:p>
                  </a:txBody>
                  <a:tcPr/>
                </a:tc>
                <a:extLst>
                  <a:ext uri="{0D108BD9-81ED-4DB2-BD59-A6C34878D82A}">
                    <a16:rowId xmlns:a16="http://schemas.microsoft.com/office/drawing/2014/main" val="372972072"/>
                  </a:ext>
                </a:extLst>
              </a:tr>
              <a:tr h="942880">
                <a:tc>
                  <a:txBody>
                    <a:bodyPr/>
                    <a:lstStyle/>
                    <a:p>
                      <a:pPr algn="l">
                        <a:lnSpc>
                          <a:spcPct val="150000"/>
                        </a:lnSpc>
                      </a:pPr>
                      <a:r>
                        <a:rPr lang="en-US" sz="1400" b="1">
                          <a:latin typeface="Arial" panose="020B0604020202020204" pitchFamily="34" charset="0"/>
                          <a:cs typeface="Arial" panose="020B0604020202020204" pitchFamily="34" charset="0"/>
                        </a:rPr>
                        <a:t>JavaScript</a:t>
                      </a:r>
                      <a:endParaRPr lang="vi-VN" sz="1400" b="1" i="1">
                        <a:latin typeface="Arial" panose="020B0604020202020204" pitchFamily="34" charset="0"/>
                        <a:cs typeface="Arial" panose="020B0604020202020204" pitchFamily="34" charset="0"/>
                      </a:endParaRPr>
                    </a:p>
                  </a:txBody>
                  <a:tcPr/>
                </a:tc>
                <a:tc>
                  <a:txBody>
                    <a:bodyPr/>
                    <a:lstStyle/>
                    <a:p>
                      <a:pPr algn="just">
                        <a:lnSpc>
                          <a:spcPct val="150000"/>
                        </a:lnSpc>
                      </a:pPr>
                      <a:r>
                        <a:rPr lang="en-US" sz="1400">
                          <a:latin typeface="Arial" panose="020B0604020202020204" pitchFamily="34" charset="0"/>
                          <a:cs typeface="Arial" panose="020B0604020202020204" pitchFamily="34" charset="0"/>
                        </a:rPr>
                        <a:t>T</a:t>
                      </a:r>
                      <a:r>
                        <a:rPr lang="vi-VN" sz="1400">
                          <a:latin typeface="Arial" panose="020B0604020202020204" pitchFamily="34" charset="0"/>
                          <a:cs typeface="Arial" panose="020B0604020202020204" pitchFamily="34" charset="0"/>
                        </a:rPr>
                        <a:t>ích hợp và nhúng trong HTML giúp website sống động hơn. JavaScript cho phép kiểm soát các hành vi của trang web tốt hơn so với khi chỉ sử dụng mỗi HTML. </a:t>
                      </a:r>
                    </a:p>
                  </a:txBody>
                  <a:tcPr/>
                </a:tc>
                <a:extLst>
                  <a:ext uri="{0D108BD9-81ED-4DB2-BD59-A6C34878D82A}">
                    <a16:rowId xmlns:a16="http://schemas.microsoft.com/office/drawing/2014/main" val="3725245578"/>
                  </a:ext>
                </a:extLst>
              </a:tr>
              <a:tr h="650447">
                <a:tc>
                  <a:txBody>
                    <a:bodyPr/>
                    <a:lstStyle/>
                    <a:p>
                      <a:pPr algn="l">
                        <a:lnSpc>
                          <a:spcPct val="150000"/>
                        </a:lnSpc>
                      </a:pPr>
                      <a:r>
                        <a:rPr lang="en-US" sz="1400" b="1">
                          <a:latin typeface="Arial" panose="020B0604020202020204" pitchFamily="34" charset="0"/>
                          <a:cs typeface="Arial" panose="020B0604020202020204" pitchFamily="34" charset="0"/>
                        </a:rPr>
                        <a:t>HTML</a:t>
                      </a:r>
                      <a:endParaRPr lang="vi-VN" sz="1400" b="1" i="1">
                        <a:latin typeface="Arial" panose="020B0604020202020204" pitchFamily="34" charset="0"/>
                        <a:cs typeface="Arial" panose="020B0604020202020204" pitchFamily="34" charset="0"/>
                      </a:endParaRPr>
                    </a:p>
                  </a:txBody>
                  <a:tcPr/>
                </a:tc>
                <a:tc>
                  <a:txBody>
                    <a:bodyPr/>
                    <a:lstStyle/>
                    <a:p>
                      <a:pPr algn="just">
                        <a:lnSpc>
                          <a:spcPct val="150000"/>
                        </a:lnSpc>
                      </a:pPr>
                      <a:r>
                        <a:rPr lang="en-US" sz="1400">
                          <a:latin typeface="Arial" panose="020B0604020202020204" pitchFamily="34" charset="0"/>
                          <a:cs typeface="Arial" panose="020B0604020202020204" pitchFamily="34" charset="0"/>
                        </a:rPr>
                        <a:t>T</a:t>
                      </a:r>
                      <a:r>
                        <a:rPr lang="vi-VN" sz="1400">
                          <a:latin typeface="Arial" panose="020B0604020202020204" pitchFamily="34" charset="0"/>
                          <a:cs typeface="Arial" panose="020B0604020202020204" pitchFamily="34" charset="0"/>
                        </a:rPr>
                        <a:t>hiết kế thành phần trong website, cấu trúc các trang, chuyên mục hoặc các thiết kế các ứng dụng</a:t>
                      </a:r>
                    </a:p>
                  </a:txBody>
                  <a:tcPr/>
                </a:tc>
                <a:extLst>
                  <a:ext uri="{0D108BD9-81ED-4DB2-BD59-A6C34878D82A}">
                    <a16:rowId xmlns:a16="http://schemas.microsoft.com/office/drawing/2014/main" val="1912221770"/>
                  </a:ext>
                </a:extLst>
              </a:tr>
              <a:tr h="650447">
                <a:tc>
                  <a:txBody>
                    <a:bodyPr/>
                    <a:lstStyle/>
                    <a:p>
                      <a:pPr algn="l">
                        <a:lnSpc>
                          <a:spcPct val="150000"/>
                        </a:lnSpc>
                      </a:pPr>
                      <a:r>
                        <a:rPr lang="en-US" sz="1400" b="1">
                          <a:latin typeface="Arial" panose="020B0604020202020204" pitchFamily="34" charset="0"/>
                          <a:cs typeface="Arial" panose="020B0604020202020204" pitchFamily="34" charset="0"/>
                        </a:rPr>
                        <a:t>CSS</a:t>
                      </a:r>
                      <a:endParaRPr lang="vi-VN" sz="1400" b="1" i="1">
                        <a:latin typeface="Arial" panose="020B0604020202020204" pitchFamily="34" charset="0"/>
                        <a:cs typeface="Arial" panose="020B0604020202020204" pitchFamily="34" charset="0"/>
                      </a:endParaRPr>
                    </a:p>
                  </a:txBody>
                  <a:tcPr/>
                </a:tc>
                <a:tc>
                  <a:txBody>
                    <a:bodyPr/>
                    <a:lstStyle/>
                    <a:p>
                      <a:pPr algn="just">
                        <a:lnSpc>
                          <a:spcPct val="150000"/>
                        </a:lnSpc>
                      </a:pPr>
                      <a:r>
                        <a:rPr lang="en-US" sz="1400">
                          <a:latin typeface="Arial" panose="020B0604020202020204" pitchFamily="34" charset="0"/>
                          <a:cs typeface="Arial" panose="020B0604020202020204" pitchFamily="34" charset="0"/>
                        </a:rPr>
                        <a:t>Đ</a:t>
                      </a:r>
                      <a:r>
                        <a:rPr lang="vi-VN" sz="1400">
                          <a:latin typeface="Arial" panose="020B0604020202020204" pitchFamily="34" charset="0"/>
                          <a:cs typeface="Arial" panose="020B0604020202020204" pitchFamily="34" charset="0"/>
                        </a:rPr>
                        <a:t>óng vai trò như một công cụ giúp chúng ta thêm vào những thay đổi về mặt hình thức như đổi bố cục, màu sắc, font chữ</a:t>
                      </a:r>
                    </a:p>
                  </a:txBody>
                  <a:tcPr/>
                </a:tc>
                <a:extLst>
                  <a:ext uri="{0D108BD9-81ED-4DB2-BD59-A6C34878D82A}">
                    <a16:rowId xmlns:a16="http://schemas.microsoft.com/office/drawing/2014/main" val="2871712305"/>
                  </a:ext>
                </a:extLst>
              </a:tr>
            </a:tbl>
          </a:graphicData>
        </a:graphic>
      </p:graphicFrame>
      <p:pic>
        <p:nvPicPr>
          <p:cNvPr id="1026" name="Picture 2">
            <a:extLst>
              <a:ext uri="{FF2B5EF4-FFF2-40B4-BE49-F238E27FC236}">
                <a16:creationId xmlns:a16="http://schemas.microsoft.com/office/drawing/2014/main" id="{478BE04B-0CCE-4F31-9074-0D883A997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8392296" y="2271272"/>
            <a:ext cx="3429000" cy="1773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9">
            <a:extLst>
              <a:ext uri="{FF2B5EF4-FFF2-40B4-BE49-F238E27FC236}">
                <a16:creationId xmlns:a16="http://schemas.microsoft.com/office/drawing/2014/main" id="{69F33701-DE96-46D3-8719-92B37351F5FF}"/>
              </a:ext>
            </a:extLst>
          </p:cNvPr>
          <p:cNvPicPr/>
          <p:nvPr/>
        </p:nvPicPr>
        <p:blipFill>
          <a:blip r:embed="rId4">
            <a:extLst>
              <a:ext uri="{28A0092B-C50C-407E-A947-70E740481C1C}">
                <a14:useLocalDpi xmlns:a14="http://schemas.microsoft.com/office/drawing/2010/main" val="0"/>
              </a:ext>
            </a:extLst>
          </a:blip>
          <a:srcRect/>
          <a:stretch/>
        </p:blipFill>
        <p:spPr bwMode="auto">
          <a:xfrm>
            <a:off x="8497475" y="2281968"/>
            <a:ext cx="3109367" cy="1647964"/>
          </a:xfrm>
          <a:prstGeom prst="rect">
            <a:avLst/>
          </a:prstGeom>
          <a:noFill/>
          <a:ln>
            <a:noFill/>
          </a:ln>
        </p:spPr>
      </p:pic>
      <p:pic>
        <p:nvPicPr>
          <p:cNvPr id="9" name="Picture 162">
            <a:extLst>
              <a:ext uri="{FF2B5EF4-FFF2-40B4-BE49-F238E27FC236}">
                <a16:creationId xmlns:a16="http://schemas.microsoft.com/office/drawing/2014/main" id="{BC1DC6BB-3A7F-4880-B2CB-E60ADDF63B24}"/>
              </a:ext>
            </a:extLst>
          </p:cNvPr>
          <p:cNvPicPr/>
          <p:nvPr/>
        </p:nvPicPr>
        <p:blipFill>
          <a:blip r:embed="rId5">
            <a:extLst>
              <a:ext uri="{28A0092B-C50C-407E-A947-70E740481C1C}">
                <a14:useLocalDpi xmlns:a14="http://schemas.microsoft.com/office/drawing/2010/main" val="0"/>
              </a:ext>
            </a:extLst>
          </a:blip>
          <a:srcRect/>
          <a:stretch/>
        </p:blipFill>
        <p:spPr>
          <a:xfrm>
            <a:off x="9231721" y="2618144"/>
            <a:ext cx="1500957" cy="2405380"/>
          </a:xfrm>
          <a:prstGeom prst="rect">
            <a:avLst/>
          </a:prstGeom>
        </p:spPr>
      </p:pic>
      <p:pic>
        <p:nvPicPr>
          <p:cNvPr id="10" name="Picture 163">
            <a:extLst>
              <a:ext uri="{FF2B5EF4-FFF2-40B4-BE49-F238E27FC236}">
                <a16:creationId xmlns:a16="http://schemas.microsoft.com/office/drawing/2014/main" id="{0E8C71D9-4371-448A-9546-01C07C1B8BFC}"/>
              </a:ext>
            </a:extLst>
          </p:cNvPr>
          <p:cNvPicPr/>
          <p:nvPr/>
        </p:nvPicPr>
        <p:blipFill>
          <a:blip r:embed="rId6">
            <a:extLst>
              <a:ext uri="{28A0092B-C50C-407E-A947-70E740481C1C}">
                <a14:useLocalDpi xmlns:a14="http://schemas.microsoft.com/office/drawing/2010/main" val="0"/>
              </a:ext>
            </a:extLst>
          </a:blip>
          <a:srcRect/>
          <a:stretch/>
        </p:blipFill>
        <p:spPr>
          <a:xfrm>
            <a:off x="8818536" y="2200274"/>
            <a:ext cx="2457450" cy="2457450"/>
          </a:xfrm>
          <a:prstGeom prst="rect">
            <a:avLst/>
          </a:prstGeom>
        </p:spPr>
      </p:pic>
      <p:pic>
        <p:nvPicPr>
          <p:cNvPr id="11" name="Hình ảnh 10">
            <a:extLst>
              <a:ext uri="{FF2B5EF4-FFF2-40B4-BE49-F238E27FC236}">
                <a16:creationId xmlns:a16="http://schemas.microsoft.com/office/drawing/2014/main" id="{DB0162A8-AE1F-4E7D-8D24-30758BA2510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59456" y="1845422"/>
            <a:ext cx="2975609" cy="3381375"/>
          </a:xfrm>
          <a:prstGeom prst="rect">
            <a:avLst/>
          </a:prstGeom>
        </p:spPr>
      </p:pic>
      <p:grpSp>
        <p:nvGrpSpPr>
          <p:cNvPr id="15" name="组合 1">
            <a:extLst>
              <a:ext uri="{FF2B5EF4-FFF2-40B4-BE49-F238E27FC236}">
                <a16:creationId xmlns:a16="http://schemas.microsoft.com/office/drawing/2014/main" id="{88D21962-F0EE-4F43-8142-5221FD342A2E}"/>
              </a:ext>
            </a:extLst>
          </p:cNvPr>
          <p:cNvGrpSpPr/>
          <p:nvPr/>
        </p:nvGrpSpPr>
        <p:grpSpPr>
          <a:xfrm>
            <a:off x="2028333" y="661536"/>
            <a:ext cx="604358" cy="216024"/>
            <a:chOff x="264939" y="188640"/>
            <a:chExt cx="604358" cy="216024"/>
          </a:xfrm>
          <a:solidFill>
            <a:srgbClr val="00A2A4"/>
          </a:solidFill>
        </p:grpSpPr>
        <p:sp>
          <p:nvSpPr>
            <p:cNvPr id="18" name="燕尾形 2">
              <a:extLst>
                <a:ext uri="{FF2B5EF4-FFF2-40B4-BE49-F238E27FC236}">
                  <a16:creationId xmlns:a16="http://schemas.microsoft.com/office/drawing/2014/main" id="{B63DB957-2DE1-45D1-B94B-6E7CD04CD49B}"/>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19" name="燕尾形 3">
              <a:extLst>
                <a:ext uri="{FF2B5EF4-FFF2-40B4-BE49-F238E27FC236}">
                  <a16:creationId xmlns:a16="http://schemas.microsoft.com/office/drawing/2014/main" id="{6579C8F9-F321-4A18-AE04-FE66686761CC}"/>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0" name="燕尾形 4">
              <a:extLst>
                <a:ext uri="{FF2B5EF4-FFF2-40B4-BE49-F238E27FC236}">
                  <a16:creationId xmlns:a16="http://schemas.microsoft.com/office/drawing/2014/main" id="{B06A1B9A-EF61-430B-9117-78DA938EEE56}"/>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21" name="文本框 9">
            <a:extLst>
              <a:ext uri="{FF2B5EF4-FFF2-40B4-BE49-F238E27FC236}">
                <a16:creationId xmlns:a16="http://schemas.microsoft.com/office/drawing/2014/main" id="{6006A07A-AD1E-4FFB-8E29-887CF6E065AB}"/>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QUAN</a:t>
            </a:r>
          </a:p>
        </p:txBody>
      </p:sp>
      <p:sp>
        <p:nvSpPr>
          <p:cNvPr id="22" name="矩形标注 7">
            <a:extLst>
              <a:ext uri="{FF2B5EF4-FFF2-40B4-BE49-F238E27FC236}">
                <a16:creationId xmlns:a16="http://schemas.microsoft.com/office/drawing/2014/main" id="{57EC5316-65F4-45CF-A358-816AAAB43502}"/>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6</a:t>
            </a:r>
            <a:endParaRPr lang="zh-CN" altLang="en-US">
              <a:latin typeface="Arial" panose="020B0604020202020204" pitchFamily="34" charset="0"/>
              <a:cs typeface="Arial" panose="020B0604020202020204" pitchFamily="34" charset="0"/>
            </a:endParaRPr>
          </a:p>
        </p:txBody>
      </p:sp>
      <p:cxnSp>
        <p:nvCxnSpPr>
          <p:cNvPr id="23" name="直接连接符 6">
            <a:extLst>
              <a:ext uri="{FF2B5EF4-FFF2-40B4-BE49-F238E27FC236}">
                <a16:creationId xmlns:a16="http://schemas.microsoft.com/office/drawing/2014/main" id="{E9B41312-F596-4A4D-AB64-03F8AE49E967}"/>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Hình ảnh 11">
            <a:extLst>
              <a:ext uri="{FF2B5EF4-FFF2-40B4-BE49-F238E27FC236}">
                <a16:creationId xmlns:a16="http://schemas.microsoft.com/office/drawing/2014/main" id="{FA109221-27AE-4840-BB00-A3F7BB901787}"/>
              </a:ext>
            </a:extLst>
          </p:cNvPr>
          <p:cNvPicPr>
            <a:picLocks noChangeAspect="1"/>
          </p:cNvPicPr>
          <p:nvPr/>
        </p:nvPicPr>
        <p:blipFill>
          <a:blip r:embed="rId8">
            <a:alphaModFix amt="5000"/>
            <a:extLst>
              <a:ext uri="{28A0092B-C50C-407E-A947-70E740481C1C}">
                <a14:useLocalDpi xmlns:a14="http://schemas.microsoft.com/office/drawing/2010/main" val="0"/>
              </a:ext>
            </a:extLst>
          </a:blip>
          <a:srcRect/>
          <a:stretch/>
        </p:blipFill>
        <p:spPr>
          <a:xfrm>
            <a:off x="0" y="1"/>
            <a:ext cx="12192000" cy="6837684"/>
          </a:xfrm>
          <a:prstGeom prst="rect">
            <a:avLst/>
          </a:prstGeom>
        </p:spPr>
      </p:pic>
    </p:spTree>
    <p:extLst>
      <p:ext uri="{BB962C8B-B14F-4D97-AF65-F5344CB8AC3E}">
        <p14:creationId xmlns:p14="http://schemas.microsoft.com/office/powerpoint/2010/main" val="15984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47"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026"/>
                                        </p:tgtEl>
                                        <p:attrNameLst>
                                          <p:attrName>ppt_x</p:attrName>
                                        </p:attrNameLst>
                                      </p:cBhvr>
                                      <p:tavLst>
                                        <p:tav tm="0">
                                          <p:val>
                                            <p:strVal val="ppt_x"/>
                                          </p:val>
                                        </p:tav>
                                        <p:tav tm="100000">
                                          <p:val>
                                            <p:strVal val="ppt_x"/>
                                          </p:val>
                                        </p:tav>
                                      </p:tavLst>
                                    </p:anim>
                                    <p:anim calcmode="lin" valueType="num">
                                      <p:cBhvr additive="base">
                                        <p:cTn id="33" dur="500"/>
                                        <p:tgtEl>
                                          <p:spTgt spid="1026"/>
                                        </p:tgtEl>
                                        <p:attrNameLst>
                                          <p:attrName>ppt_y</p:attrName>
                                        </p:attrNameLst>
                                      </p:cBhvr>
                                      <p:tavLst>
                                        <p:tav tm="0">
                                          <p:val>
                                            <p:strVal val="ppt_y"/>
                                          </p:val>
                                        </p:tav>
                                        <p:tav tm="100000">
                                          <p:val>
                                            <p:strVal val="1+ppt_h/2"/>
                                          </p:val>
                                        </p:tav>
                                      </p:tavLst>
                                    </p:anim>
                                    <p:set>
                                      <p:cBhvr>
                                        <p:cTn id="34" dur="1" fill="hold">
                                          <p:stCondLst>
                                            <p:cond delay="499"/>
                                          </p:stCondLst>
                                        </p:cTn>
                                        <p:tgtEl>
                                          <p:spTgt spid="1026"/>
                                        </p:tgtEl>
                                        <p:attrNameLst>
                                          <p:attrName>style.visibility</p:attrName>
                                        </p:attrNameLst>
                                      </p:cBhvr>
                                      <p:to>
                                        <p:strVal val="hidden"/>
                                      </p:to>
                                    </p:set>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0"/>
                                        </p:tgtEl>
                                        <p:attrNameLst>
                                          <p:attrName>ppt_x</p:attrName>
                                        </p:attrNameLst>
                                      </p:cBhvr>
                                      <p:tavLst>
                                        <p:tav tm="0">
                                          <p:val>
                                            <p:strVal val="ppt_x"/>
                                          </p:val>
                                        </p:tav>
                                        <p:tav tm="100000">
                                          <p:val>
                                            <p:strVal val="ppt_x"/>
                                          </p:val>
                                        </p:tav>
                                      </p:tavLst>
                                    </p:anim>
                                    <p:anim calcmode="lin" valueType="num">
                                      <p:cBhvr additive="base">
                                        <p:cTn id="43" dur="500"/>
                                        <p:tgtEl>
                                          <p:spTgt spid="10"/>
                                        </p:tgtEl>
                                        <p:attrNameLst>
                                          <p:attrName>ppt_y</p:attrName>
                                        </p:attrNameLst>
                                      </p:cBhvr>
                                      <p:tavLst>
                                        <p:tav tm="0">
                                          <p:val>
                                            <p:strVal val="ppt_y"/>
                                          </p:val>
                                        </p:tav>
                                        <p:tav tm="100000">
                                          <p:val>
                                            <p:strVal val="1+ppt_h/2"/>
                                          </p:val>
                                        </p:tav>
                                      </p:tavLst>
                                    </p:anim>
                                    <p:set>
                                      <p:cBhvr>
                                        <p:cTn id="44" dur="1" fill="hold">
                                          <p:stCondLst>
                                            <p:cond delay="499"/>
                                          </p:stCondLst>
                                        </p:cTn>
                                        <p:tgtEl>
                                          <p:spTgt spid="10"/>
                                        </p:tgtEl>
                                        <p:attrNameLst>
                                          <p:attrName>style.visibility</p:attrName>
                                        </p:attrNameLst>
                                      </p:cBhvr>
                                      <p:to>
                                        <p:strVal val="hidden"/>
                                      </p:to>
                                    </p:set>
                                  </p:childTnLst>
                                </p:cTn>
                              </p:par>
                              <p:par>
                                <p:cTn id="45" presetID="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1"/>
                                        </p:tgtEl>
                                        <p:attrNameLst>
                                          <p:attrName>ppt_x</p:attrName>
                                        </p:attrNameLst>
                                      </p:cBhvr>
                                      <p:tavLst>
                                        <p:tav tm="0">
                                          <p:val>
                                            <p:strVal val="ppt_x"/>
                                          </p:val>
                                        </p:tav>
                                        <p:tav tm="100000">
                                          <p:val>
                                            <p:strVal val="ppt_x"/>
                                          </p:val>
                                        </p:tav>
                                      </p:tavLst>
                                    </p:anim>
                                    <p:anim calcmode="lin" valueType="num">
                                      <p:cBhvr additive="base">
                                        <p:cTn id="53" dur="500"/>
                                        <p:tgtEl>
                                          <p:spTgt spid="11"/>
                                        </p:tgtEl>
                                        <p:attrNameLst>
                                          <p:attrName>ppt_y</p:attrName>
                                        </p:attrNameLst>
                                      </p:cBhvr>
                                      <p:tavLst>
                                        <p:tav tm="0">
                                          <p:val>
                                            <p:strVal val="ppt_y"/>
                                          </p:val>
                                        </p:tav>
                                        <p:tav tm="100000">
                                          <p:val>
                                            <p:strVal val="1+ppt_h/2"/>
                                          </p:val>
                                        </p:tav>
                                      </p:tavLst>
                                    </p:anim>
                                    <p:set>
                                      <p:cBhvr>
                                        <p:cTn id="54" dur="1" fill="hold">
                                          <p:stCondLst>
                                            <p:cond delay="499"/>
                                          </p:stCondLst>
                                        </p:cTn>
                                        <p:tgtEl>
                                          <p:spTgt spid="11"/>
                                        </p:tgtEl>
                                        <p:attrNameLst>
                                          <p:attrName>style.visibility</p:attrName>
                                        </p:attrNameLst>
                                      </p:cBhvr>
                                      <p:to>
                                        <p:strVal val="hidden"/>
                                      </p:to>
                                    </p:set>
                                  </p:childTnLst>
                                </p:cTn>
                              </p:par>
                              <p:par>
                                <p:cTn id="55" presetID="2" presetClass="entr" presetSubtype="4"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500" fill="hold"/>
                                        <p:tgtEl>
                                          <p:spTgt spid="9"/>
                                        </p:tgtEl>
                                        <p:attrNameLst>
                                          <p:attrName>ppt_x</p:attrName>
                                        </p:attrNameLst>
                                      </p:cBhvr>
                                      <p:tavLst>
                                        <p:tav tm="0">
                                          <p:val>
                                            <p:strVal val="#ppt_x"/>
                                          </p:val>
                                        </p:tav>
                                        <p:tav tm="100000">
                                          <p:val>
                                            <p:strVal val="#ppt_x"/>
                                          </p:val>
                                        </p:tav>
                                      </p:tavLst>
                                    </p:anim>
                                    <p:anim calcmode="lin" valueType="num">
                                      <p:cBhvr additive="base">
                                        <p:cTn id="5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D5937019-4E05-401F-B0B2-BF908E67F6A3}"/>
              </a:ext>
            </a:extLst>
          </p:cNvPr>
          <p:cNvSpPr txBox="1"/>
          <p:nvPr/>
        </p:nvSpPr>
        <p:spPr>
          <a:xfrm>
            <a:off x="1763050" y="2394458"/>
            <a:ext cx="2351749" cy="338554"/>
          </a:xfrm>
          <a:prstGeom prst="rect">
            <a:avLst/>
          </a:prstGeom>
          <a:noFill/>
        </p:spPr>
        <p:txBody>
          <a:bodyPr wrap="square" rtlCol="0">
            <a:spAutoFit/>
          </a:bodyPr>
          <a:lstStyle/>
          <a:p>
            <a:pPr marL="285750" indent="-285750">
              <a:buFont typeface="Courier New" panose="02070309020205020404" pitchFamily="49" charset="0"/>
              <a:buChar char="o"/>
            </a:pPr>
            <a:r>
              <a:rPr lang="en-US" sz="1600">
                <a:latin typeface="Arial" panose="020B0604020202020204" pitchFamily="34" charset="0"/>
                <a:cs typeface="Arial" panose="020B0604020202020204" pitchFamily="34" charset="0"/>
              </a:rPr>
              <a:t>Visual Studio Code</a:t>
            </a:r>
          </a:p>
        </p:txBody>
      </p:sp>
      <p:sp>
        <p:nvSpPr>
          <p:cNvPr id="10" name="Hộp Văn bản 9">
            <a:extLst>
              <a:ext uri="{FF2B5EF4-FFF2-40B4-BE49-F238E27FC236}">
                <a16:creationId xmlns:a16="http://schemas.microsoft.com/office/drawing/2014/main" id="{A7439A67-8609-4525-A9CA-0CBF90816181}"/>
              </a:ext>
            </a:extLst>
          </p:cNvPr>
          <p:cNvSpPr txBox="1"/>
          <p:nvPr/>
        </p:nvSpPr>
        <p:spPr>
          <a:xfrm>
            <a:off x="1763051" y="3036888"/>
            <a:ext cx="1924977" cy="338554"/>
          </a:xfrm>
          <a:prstGeom prst="rect">
            <a:avLst/>
          </a:prstGeom>
          <a:noFill/>
        </p:spPr>
        <p:txBody>
          <a:bodyPr wrap="square" rtlCol="0">
            <a:spAutoFit/>
          </a:bodyPr>
          <a:lstStyle/>
          <a:p>
            <a:pPr marL="285750" indent="-285750">
              <a:buFont typeface="Courier New" panose="02070309020205020404" pitchFamily="49" charset="0"/>
              <a:buChar char="o"/>
            </a:pPr>
            <a:r>
              <a:rPr lang="en-US" sz="1600">
                <a:latin typeface="Arial" panose="020B0604020202020204" pitchFamily="34" charset="0"/>
                <a:cs typeface="Arial" panose="020B0604020202020204" pitchFamily="34" charset="0"/>
              </a:rPr>
              <a:t>Dreamweaver </a:t>
            </a:r>
          </a:p>
        </p:txBody>
      </p:sp>
      <p:pic>
        <p:nvPicPr>
          <p:cNvPr id="19" name="Hình ảnh 18">
            <a:extLst>
              <a:ext uri="{FF2B5EF4-FFF2-40B4-BE49-F238E27FC236}">
                <a16:creationId xmlns:a16="http://schemas.microsoft.com/office/drawing/2014/main" id="{7B1FF43B-E369-4845-966B-E7040A96444C}"/>
              </a:ext>
            </a:extLst>
          </p:cNvPr>
          <p:cNvPicPr/>
          <p:nvPr/>
        </p:nvPicPr>
        <p:blipFill>
          <a:blip r:embed="rId2">
            <a:extLst>
              <a:ext uri="{28A0092B-C50C-407E-A947-70E740481C1C}">
                <a14:useLocalDpi xmlns:a14="http://schemas.microsoft.com/office/drawing/2010/main" val="0"/>
              </a:ext>
            </a:extLst>
          </a:blip>
          <a:srcRect/>
          <a:stretch/>
        </p:blipFill>
        <p:spPr>
          <a:xfrm>
            <a:off x="7371439" y="1234956"/>
            <a:ext cx="4218520" cy="4218520"/>
          </a:xfrm>
          <a:prstGeom prst="rect">
            <a:avLst/>
          </a:prstGeom>
        </p:spPr>
      </p:pic>
      <p:sp>
        <p:nvSpPr>
          <p:cNvPr id="18" name="Hộp Văn bản 4">
            <a:extLst>
              <a:ext uri="{FF2B5EF4-FFF2-40B4-BE49-F238E27FC236}">
                <a16:creationId xmlns:a16="http://schemas.microsoft.com/office/drawing/2014/main" id="{D4D3554B-AD0E-4D21-92BA-8842F3682973}"/>
              </a:ext>
            </a:extLst>
          </p:cNvPr>
          <p:cNvSpPr txBox="1"/>
          <p:nvPr/>
        </p:nvSpPr>
        <p:spPr>
          <a:xfrm>
            <a:off x="1411640" y="1812200"/>
            <a:ext cx="3066865" cy="369332"/>
          </a:xfrm>
          <a:prstGeom prst="rect">
            <a:avLst/>
          </a:prstGeom>
          <a:noFill/>
        </p:spPr>
        <p:txBody>
          <a:bodyPr wrap="none" rtlCol="0">
            <a:spAutoFit/>
          </a:bodyPr>
          <a:lstStyle/>
          <a:p>
            <a:r>
              <a:rPr lang="en-US" b="1">
                <a:latin typeface="Arial" panose="020B0604020202020204" pitchFamily="34" charset="0"/>
                <a:cs typeface="Arial" panose="020B0604020202020204" pitchFamily="34" charset="0"/>
              </a:rPr>
              <a:t>Phần mềm hổ trợ lập trình</a:t>
            </a:r>
          </a:p>
        </p:txBody>
      </p:sp>
      <p:sp>
        <p:nvSpPr>
          <p:cNvPr id="20" name="Hộp Văn bản 9">
            <a:extLst>
              <a:ext uri="{FF2B5EF4-FFF2-40B4-BE49-F238E27FC236}">
                <a16:creationId xmlns:a16="http://schemas.microsoft.com/office/drawing/2014/main" id="{647B5139-4DA5-45A4-8E04-728002FD1B1A}"/>
              </a:ext>
            </a:extLst>
          </p:cNvPr>
          <p:cNvSpPr txBox="1"/>
          <p:nvPr/>
        </p:nvSpPr>
        <p:spPr>
          <a:xfrm>
            <a:off x="1763050" y="3618336"/>
            <a:ext cx="1924977" cy="338554"/>
          </a:xfrm>
          <a:prstGeom prst="rect">
            <a:avLst/>
          </a:prstGeom>
          <a:noFill/>
        </p:spPr>
        <p:txBody>
          <a:bodyPr wrap="square" rtlCol="0">
            <a:spAutoFit/>
          </a:bodyPr>
          <a:lstStyle/>
          <a:p>
            <a:pPr marL="285750" indent="-285750">
              <a:buFont typeface="Courier New" panose="02070309020205020404" pitchFamily="49" charset="0"/>
              <a:buChar char="o"/>
            </a:pPr>
            <a:r>
              <a:rPr lang="en-US" sz="1600">
                <a:latin typeface="Arial" panose="020B0604020202020204" pitchFamily="34" charset="0"/>
                <a:cs typeface="Arial" panose="020B0604020202020204" pitchFamily="34" charset="0"/>
              </a:rPr>
              <a:t>Navicat</a:t>
            </a:r>
          </a:p>
        </p:txBody>
      </p:sp>
      <p:grpSp>
        <p:nvGrpSpPr>
          <p:cNvPr id="14" name="组合 1">
            <a:extLst>
              <a:ext uri="{FF2B5EF4-FFF2-40B4-BE49-F238E27FC236}">
                <a16:creationId xmlns:a16="http://schemas.microsoft.com/office/drawing/2014/main" id="{4051BFFD-6674-405D-B976-DC8077795559}"/>
              </a:ext>
            </a:extLst>
          </p:cNvPr>
          <p:cNvGrpSpPr/>
          <p:nvPr/>
        </p:nvGrpSpPr>
        <p:grpSpPr>
          <a:xfrm>
            <a:off x="2028333" y="661536"/>
            <a:ext cx="604358" cy="216024"/>
            <a:chOff x="264939" y="188640"/>
            <a:chExt cx="604358" cy="216024"/>
          </a:xfrm>
          <a:solidFill>
            <a:srgbClr val="00A2A4"/>
          </a:solidFill>
        </p:grpSpPr>
        <p:sp>
          <p:nvSpPr>
            <p:cNvPr id="17" name="燕尾形 2">
              <a:extLst>
                <a:ext uri="{FF2B5EF4-FFF2-40B4-BE49-F238E27FC236}">
                  <a16:creationId xmlns:a16="http://schemas.microsoft.com/office/drawing/2014/main" id="{E0975925-DCB6-403A-8F95-4C16C71C33EC}"/>
                </a:ext>
              </a:extLst>
            </p:cNvPr>
            <p:cNvSpPr/>
            <p:nvPr/>
          </p:nvSpPr>
          <p:spPr>
            <a:xfrm>
              <a:off x="264939"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1" name="燕尾形 3">
              <a:extLst>
                <a:ext uri="{FF2B5EF4-FFF2-40B4-BE49-F238E27FC236}">
                  <a16:creationId xmlns:a16="http://schemas.microsoft.com/office/drawing/2014/main" id="{1C7ECC95-B420-4BDA-B989-AC3E201740E8}"/>
                </a:ext>
              </a:extLst>
            </p:cNvPr>
            <p:cNvSpPr/>
            <p:nvPr/>
          </p:nvSpPr>
          <p:spPr>
            <a:xfrm>
              <a:off x="454914"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sp>
          <p:nvSpPr>
            <p:cNvPr id="22" name="燕尾形 4">
              <a:extLst>
                <a:ext uri="{FF2B5EF4-FFF2-40B4-BE49-F238E27FC236}">
                  <a16:creationId xmlns:a16="http://schemas.microsoft.com/office/drawing/2014/main" id="{F8098FA0-8F55-4E2E-B33A-B4024D196876}"/>
                </a:ext>
              </a:extLst>
            </p:cNvPr>
            <p:cNvSpPr/>
            <p:nvPr/>
          </p:nvSpPr>
          <p:spPr>
            <a:xfrm>
              <a:off x="653273" y="188640"/>
              <a:ext cx="216024" cy="21602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Arial" panose="020B0604020202020204" pitchFamily="34" charset="0"/>
              </a:endParaRPr>
            </a:p>
          </p:txBody>
        </p:sp>
      </p:grpSp>
      <p:sp>
        <p:nvSpPr>
          <p:cNvPr id="23" name="文本框 9">
            <a:extLst>
              <a:ext uri="{FF2B5EF4-FFF2-40B4-BE49-F238E27FC236}">
                <a16:creationId xmlns:a16="http://schemas.microsoft.com/office/drawing/2014/main" id="{9901A826-0729-4132-9C5F-8E1334E8BF0D}"/>
              </a:ext>
            </a:extLst>
          </p:cNvPr>
          <p:cNvSpPr txBox="1"/>
          <p:nvPr/>
        </p:nvSpPr>
        <p:spPr>
          <a:xfrm>
            <a:off x="2805001" y="514887"/>
            <a:ext cx="2322622" cy="500137"/>
          </a:xfrm>
          <a:prstGeom prst="rect">
            <a:avLst/>
          </a:prstGeom>
          <a:noFill/>
        </p:spPr>
        <p:txBody>
          <a:bodyPr wrap="square" lIns="68580" tIns="34290" rIns="68580" bIns="34290" rtlCol="0">
            <a:spAutoFit/>
          </a:bodyPr>
          <a:lstStyle/>
          <a:p>
            <a:r>
              <a:rPr lang="en-US" sz="2800" b="1">
                <a:solidFill>
                  <a:schemeClr val="accent2">
                    <a:lumMod val="75000"/>
                  </a:schemeClr>
                </a:solidFill>
                <a:latin typeface="Arial" panose="020B0604020202020204" pitchFamily="34" charset="0"/>
                <a:cs typeface="Arial" panose="020B0604020202020204" pitchFamily="34" charset="0"/>
              </a:rPr>
              <a:t>TỔNG QUAN</a:t>
            </a:r>
          </a:p>
        </p:txBody>
      </p:sp>
      <p:sp>
        <p:nvSpPr>
          <p:cNvPr id="24" name="矩形标注 7">
            <a:extLst>
              <a:ext uri="{FF2B5EF4-FFF2-40B4-BE49-F238E27FC236}">
                <a16:creationId xmlns:a16="http://schemas.microsoft.com/office/drawing/2014/main" id="{61FAE19A-AD0C-43A5-9974-2E2A119CA41D}"/>
              </a:ext>
            </a:extLst>
          </p:cNvPr>
          <p:cNvSpPr/>
          <p:nvPr/>
        </p:nvSpPr>
        <p:spPr>
          <a:xfrm>
            <a:off x="11368672" y="649483"/>
            <a:ext cx="442575" cy="296525"/>
          </a:xfrm>
          <a:prstGeom prst="wedgeRectCallou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Arial" panose="020B0604020202020204" pitchFamily="34" charset="0"/>
                <a:cs typeface="Arial" panose="020B0604020202020204" pitchFamily="34" charset="0"/>
              </a:rPr>
              <a:t>7</a:t>
            </a:r>
            <a:endParaRPr lang="zh-CN" altLang="en-US">
              <a:latin typeface="Arial" panose="020B0604020202020204" pitchFamily="34" charset="0"/>
              <a:cs typeface="Arial" panose="020B0604020202020204" pitchFamily="34" charset="0"/>
            </a:endParaRPr>
          </a:p>
        </p:txBody>
      </p:sp>
      <p:cxnSp>
        <p:nvCxnSpPr>
          <p:cNvPr id="25" name="直接连接符 6">
            <a:extLst>
              <a:ext uri="{FF2B5EF4-FFF2-40B4-BE49-F238E27FC236}">
                <a16:creationId xmlns:a16="http://schemas.microsoft.com/office/drawing/2014/main" id="{AAA7CD4B-20E0-41BF-A15B-E7B9339D632C}"/>
              </a:ext>
            </a:extLst>
          </p:cNvPr>
          <p:cNvCxnSpPr/>
          <p:nvPr/>
        </p:nvCxnSpPr>
        <p:spPr>
          <a:xfrm>
            <a:off x="2162175" y="1166508"/>
            <a:ext cx="96490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Hình ảnh 10">
            <a:extLst>
              <a:ext uri="{FF2B5EF4-FFF2-40B4-BE49-F238E27FC236}">
                <a16:creationId xmlns:a16="http://schemas.microsoft.com/office/drawing/2014/main" id="{9CB730D1-70EB-4DBE-ACEF-75F892F2E12C}"/>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a:stretch/>
        </p:blipFill>
        <p:spPr>
          <a:xfrm>
            <a:off x="0" y="0"/>
            <a:ext cx="12191999" cy="6857999"/>
          </a:xfrm>
          <a:prstGeom prst="rect">
            <a:avLst/>
          </a:prstGeom>
        </p:spPr>
      </p:pic>
    </p:spTree>
    <p:extLst>
      <p:ext uri="{BB962C8B-B14F-4D97-AF65-F5344CB8AC3E}">
        <p14:creationId xmlns:p14="http://schemas.microsoft.com/office/powerpoint/2010/main" val="100420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Hình ảnh 19" descr="Ảnh có chứa văn bản&#10;&#10;Mô tả được tạo tự động">
            <a:extLst>
              <a:ext uri="{FF2B5EF4-FFF2-40B4-BE49-F238E27FC236}">
                <a16:creationId xmlns:a16="http://schemas.microsoft.com/office/drawing/2014/main" id="{AA0EC5AE-7C28-4E0B-89B1-F255A0B10FF3}"/>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84043"/>
          </a:xfrm>
          <a:prstGeom prst="rect">
            <a:avLst/>
          </a:prstGeom>
        </p:spPr>
      </p:pic>
      <p:sp>
        <p:nvSpPr>
          <p:cNvPr id="47" name="Hộp Văn bản 46">
            <a:extLst>
              <a:ext uri="{FF2B5EF4-FFF2-40B4-BE49-F238E27FC236}">
                <a16:creationId xmlns:a16="http://schemas.microsoft.com/office/drawing/2014/main" id="{9231CC74-919B-46AC-8093-307A96F4DBDC}"/>
              </a:ext>
            </a:extLst>
          </p:cNvPr>
          <p:cNvSpPr txBox="1"/>
          <p:nvPr/>
        </p:nvSpPr>
        <p:spPr>
          <a:xfrm>
            <a:off x="195309" y="6390427"/>
            <a:ext cx="1403974" cy="307777"/>
          </a:xfrm>
          <a:prstGeom prst="rect">
            <a:avLst/>
          </a:prstGeom>
          <a:noFill/>
        </p:spPr>
        <p:txBody>
          <a:bodyPr wrap="none" rtlCol="0">
            <a:spAutoFit/>
          </a:bodyPr>
          <a:lstStyle/>
          <a:p>
            <a:r>
              <a:rPr lang="en-US" sz="1400" i="1" err="1">
                <a:solidFill>
                  <a:schemeClr val="accent3">
                    <a:lumMod val="75000"/>
                  </a:schemeClr>
                </a:solidFill>
              </a:rPr>
              <a:t>Đồ</a:t>
            </a:r>
            <a:r>
              <a:rPr lang="en-US" sz="1400" i="1">
                <a:solidFill>
                  <a:schemeClr val="accent3">
                    <a:lumMod val="75000"/>
                  </a:schemeClr>
                </a:solidFill>
              </a:rPr>
              <a:t> </a:t>
            </a:r>
            <a:r>
              <a:rPr lang="en-US" sz="1400" i="1" err="1">
                <a:solidFill>
                  <a:schemeClr val="accent3">
                    <a:lumMod val="75000"/>
                  </a:schemeClr>
                </a:solidFill>
              </a:rPr>
              <a:t>án</a:t>
            </a:r>
            <a:r>
              <a:rPr lang="en-US" sz="1400" i="1">
                <a:solidFill>
                  <a:schemeClr val="accent3">
                    <a:lumMod val="75000"/>
                  </a:schemeClr>
                </a:solidFill>
              </a:rPr>
              <a:t> </a:t>
            </a:r>
            <a:r>
              <a:rPr lang="en-US" sz="1400" i="1" err="1">
                <a:solidFill>
                  <a:schemeClr val="accent3">
                    <a:lumMod val="75000"/>
                  </a:schemeClr>
                </a:solidFill>
              </a:rPr>
              <a:t>tốt</a:t>
            </a:r>
            <a:r>
              <a:rPr lang="en-US" sz="1400" i="1">
                <a:solidFill>
                  <a:schemeClr val="accent3">
                    <a:lumMod val="75000"/>
                  </a:schemeClr>
                </a:solidFill>
              </a:rPr>
              <a:t> </a:t>
            </a:r>
            <a:r>
              <a:rPr lang="en-US" sz="1400" i="1" err="1">
                <a:solidFill>
                  <a:schemeClr val="accent3">
                    <a:lumMod val="75000"/>
                  </a:schemeClr>
                </a:solidFill>
              </a:rPr>
              <a:t>nghiệp</a:t>
            </a:r>
            <a:endParaRPr lang="en-US" sz="1400" i="1">
              <a:solidFill>
                <a:schemeClr val="accent3">
                  <a:lumMod val="75000"/>
                </a:schemeClr>
              </a:solidFill>
            </a:endParaRPr>
          </a:p>
        </p:txBody>
      </p:sp>
      <p:sp>
        <p:nvSpPr>
          <p:cNvPr id="50" name="Hộp Văn bản 49">
            <a:extLst>
              <a:ext uri="{FF2B5EF4-FFF2-40B4-BE49-F238E27FC236}">
                <a16:creationId xmlns:a16="http://schemas.microsoft.com/office/drawing/2014/main" id="{806728A7-DD8D-4476-8D19-ECA6F40A3082}"/>
              </a:ext>
            </a:extLst>
          </p:cNvPr>
          <p:cNvSpPr txBox="1"/>
          <p:nvPr/>
        </p:nvSpPr>
        <p:spPr>
          <a:xfrm>
            <a:off x="195309" y="6390427"/>
            <a:ext cx="1403974" cy="307777"/>
          </a:xfrm>
          <a:prstGeom prst="rect">
            <a:avLst/>
          </a:prstGeom>
          <a:noFill/>
        </p:spPr>
        <p:txBody>
          <a:bodyPr wrap="none" rtlCol="0">
            <a:spAutoFit/>
          </a:bodyPr>
          <a:lstStyle/>
          <a:p>
            <a:r>
              <a:rPr lang="en-US" sz="1400" i="1" err="1">
                <a:solidFill>
                  <a:schemeClr val="accent3">
                    <a:lumMod val="75000"/>
                  </a:schemeClr>
                </a:solidFill>
              </a:rPr>
              <a:t>Đồ</a:t>
            </a:r>
            <a:r>
              <a:rPr lang="en-US" sz="1400" i="1">
                <a:solidFill>
                  <a:schemeClr val="accent3">
                    <a:lumMod val="75000"/>
                  </a:schemeClr>
                </a:solidFill>
              </a:rPr>
              <a:t> </a:t>
            </a:r>
            <a:r>
              <a:rPr lang="en-US" sz="1400" i="1" err="1">
                <a:solidFill>
                  <a:schemeClr val="accent3">
                    <a:lumMod val="75000"/>
                  </a:schemeClr>
                </a:solidFill>
              </a:rPr>
              <a:t>án</a:t>
            </a:r>
            <a:r>
              <a:rPr lang="en-US" sz="1400" i="1">
                <a:solidFill>
                  <a:schemeClr val="accent3">
                    <a:lumMod val="75000"/>
                  </a:schemeClr>
                </a:solidFill>
              </a:rPr>
              <a:t> </a:t>
            </a:r>
            <a:r>
              <a:rPr lang="en-US" sz="1400" i="1" err="1">
                <a:solidFill>
                  <a:schemeClr val="accent3">
                    <a:lumMod val="75000"/>
                  </a:schemeClr>
                </a:solidFill>
              </a:rPr>
              <a:t>tốt</a:t>
            </a:r>
            <a:r>
              <a:rPr lang="en-US" sz="1400" i="1">
                <a:solidFill>
                  <a:schemeClr val="accent3">
                    <a:lumMod val="75000"/>
                  </a:schemeClr>
                </a:solidFill>
              </a:rPr>
              <a:t> </a:t>
            </a:r>
            <a:r>
              <a:rPr lang="en-US" sz="1400" i="1" err="1">
                <a:solidFill>
                  <a:schemeClr val="accent3">
                    <a:lumMod val="75000"/>
                  </a:schemeClr>
                </a:solidFill>
              </a:rPr>
              <a:t>nghiệp</a:t>
            </a:r>
            <a:endParaRPr lang="en-US" sz="1400" i="1">
              <a:solidFill>
                <a:schemeClr val="accent3">
                  <a:lumMod val="75000"/>
                </a:schemeClr>
              </a:solidFill>
            </a:endParaRPr>
          </a:p>
        </p:txBody>
      </p:sp>
      <p:sp>
        <p:nvSpPr>
          <p:cNvPr id="55" name="Hộp Văn bản 54">
            <a:extLst>
              <a:ext uri="{FF2B5EF4-FFF2-40B4-BE49-F238E27FC236}">
                <a16:creationId xmlns:a16="http://schemas.microsoft.com/office/drawing/2014/main" id="{DE3D2F06-B1FD-4F7B-ACB3-C8262C08CFB5}"/>
              </a:ext>
            </a:extLst>
          </p:cNvPr>
          <p:cNvSpPr txBox="1"/>
          <p:nvPr/>
        </p:nvSpPr>
        <p:spPr>
          <a:xfrm>
            <a:off x="3103249" y="1726533"/>
            <a:ext cx="2274982" cy="369332"/>
          </a:xfrm>
          <a:prstGeom prst="rect">
            <a:avLst/>
          </a:prstGeom>
          <a:noFill/>
        </p:spPr>
        <p:txBody>
          <a:bodyPr wrap="none" rtlCol="0">
            <a:spAutoFit/>
          </a:bodyPr>
          <a:lstStyle/>
          <a:p>
            <a:r>
              <a:rPr lang="en-US" err="1">
                <a:latin typeface="Arial" panose="020B0604020202020204" pitchFamily="34" charset="0"/>
                <a:cs typeface="Arial" panose="020B0604020202020204" pitchFamily="34" charset="0"/>
              </a:rPr>
              <a:t>Mục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endParaRPr lang="en-US">
              <a:latin typeface="Arial" panose="020B0604020202020204" pitchFamily="34" charset="0"/>
              <a:cs typeface="Arial" panose="020B0604020202020204" pitchFamily="34" charset="0"/>
            </a:endParaRPr>
          </a:p>
        </p:txBody>
      </p:sp>
      <p:sp>
        <p:nvSpPr>
          <p:cNvPr id="56" name="Hộp Văn bản 55">
            <a:extLst>
              <a:ext uri="{FF2B5EF4-FFF2-40B4-BE49-F238E27FC236}">
                <a16:creationId xmlns:a16="http://schemas.microsoft.com/office/drawing/2014/main" id="{DD1E488A-1B71-4F23-996A-E55021209574}"/>
              </a:ext>
            </a:extLst>
          </p:cNvPr>
          <p:cNvSpPr txBox="1"/>
          <p:nvPr/>
        </p:nvSpPr>
        <p:spPr>
          <a:xfrm>
            <a:off x="8221405" y="1713043"/>
            <a:ext cx="2236510" cy="369332"/>
          </a:xfrm>
          <a:prstGeom prst="rect">
            <a:avLst/>
          </a:prstGeom>
          <a:noFill/>
        </p:spPr>
        <p:txBody>
          <a:bodyPr wrap="none" rtlCol="0">
            <a:spAutoFit/>
          </a:bodyPr>
          <a:lstStyle/>
          <a:p>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nghiên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endParaRPr lang="en-US">
              <a:latin typeface="Arial" panose="020B0604020202020204" pitchFamily="34" charset="0"/>
              <a:cs typeface="Arial" panose="020B0604020202020204" pitchFamily="34" charset="0"/>
            </a:endParaRPr>
          </a:p>
        </p:txBody>
      </p:sp>
      <p:sp>
        <p:nvSpPr>
          <p:cNvPr id="57" name="Hộp Văn bản 56">
            <a:extLst>
              <a:ext uri="{FF2B5EF4-FFF2-40B4-BE49-F238E27FC236}">
                <a16:creationId xmlns:a16="http://schemas.microsoft.com/office/drawing/2014/main" id="{F40E4BBE-C927-494C-86BE-544BCBA2C291}"/>
              </a:ext>
            </a:extLst>
          </p:cNvPr>
          <p:cNvSpPr txBox="1"/>
          <p:nvPr/>
        </p:nvSpPr>
        <p:spPr>
          <a:xfrm>
            <a:off x="3181662" y="4364863"/>
            <a:ext cx="2441694" cy="369332"/>
          </a:xfrm>
          <a:prstGeom prst="rect">
            <a:avLst/>
          </a:prstGeom>
          <a:noFill/>
        </p:spPr>
        <p:txBody>
          <a:bodyPr wrap="none" rtlCol="0">
            <a:spAutoFit/>
          </a:bodyPr>
          <a:lstStyle/>
          <a:p>
            <a:r>
              <a:rPr lang="en-US" err="1">
                <a:latin typeface="Arial" panose="020B0604020202020204" pitchFamily="34" charset="0"/>
                <a:cs typeface="Arial" panose="020B0604020202020204" pitchFamily="34" charset="0"/>
              </a:rPr>
              <a:t>Nhiệm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vụ</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endParaRPr lang="en-US">
              <a:latin typeface="Arial" panose="020B0604020202020204" pitchFamily="34" charset="0"/>
              <a:cs typeface="Arial" panose="020B0604020202020204" pitchFamily="34" charset="0"/>
            </a:endParaRPr>
          </a:p>
        </p:txBody>
      </p:sp>
      <p:sp>
        <p:nvSpPr>
          <p:cNvPr id="58" name="Hộp Văn bản 57">
            <a:extLst>
              <a:ext uri="{FF2B5EF4-FFF2-40B4-BE49-F238E27FC236}">
                <a16:creationId xmlns:a16="http://schemas.microsoft.com/office/drawing/2014/main" id="{1F872F58-CE47-4767-91A8-EFD9EC027E96}"/>
              </a:ext>
            </a:extLst>
          </p:cNvPr>
          <p:cNvSpPr txBox="1"/>
          <p:nvPr/>
        </p:nvSpPr>
        <p:spPr>
          <a:xfrm>
            <a:off x="8221405" y="4364863"/>
            <a:ext cx="2438488" cy="369332"/>
          </a:xfrm>
          <a:prstGeom prst="rect">
            <a:avLst/>
          </a:prstGeom>
          <a:noFill/>
        </p:spPr>
        <p:txBody>
          <a:bodyPr wrap="none" rtlCol="0">
            <a:spAutoFit/>
          </a:bodyPr>
          <a:lstStyle/>
          <a:p>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nghiên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cứu</a:t>
            </a:r>
            <a:endParaRPr lang="en-US">
              <a:latin typeface="Arial" panose="020B0604020202020204" pitchFamily="34" charset="0"/>
              <a:cs typeface="Arial" panose="020B0604020202020204" pitchFamily="34" charset="0"/>
            </a:endParaRPr>
          </a:p>
        </p:txBody>
      </p:sp>
      <p:pic>
        <p:nvPicPr>
          <p:cNvPr id="64" name="Hình ảnh 63">
            <a:extLst>
              <a:ext uri="{FF2B5EF4-FFF2-40B4-BE49-F238E27FC236}">
                <a16:creationId xmlns:a16="http://schemas.microsoft.com/office/drawing/2014/main" id="{C1EC7BC3-A8BA-4F61-A4A9-D251F09DBA9D}"/>
              </a:ext>
            </a:extLst>
          </p:cNvPr>
          <p:cNvPicPr>
            <a:picLocks noChangeAspect="1"/>
          </p:cNvPicPr>
          <p:nvPr/>
        </p:nvPicPr>
        <p:blipFill>
          <a:blip r:embed="rId3"/>
          <a:stretch>
            <a:fillRect/>
          </a:stretch>
        </p:blipFill>
        <p:spPr>
          <a:xfrm>
            <a:off x="1680156" y="1215874"/>
            <a:ext cx="1409700" cy="1390650"/>
          </a:xfrm>
          <a:prstGeom prst="rect">
            <a:avLst/>
          </a:prstGeom>
        </p:spPr>
      </p:pic>
      <p:pic>
        <p:nvPicPr>
          <p:cNvPr id="66" name="Hình ảnh 65">
            <a:extLst>
              <a:ext uri="{FF2B5EF4-FFF2-40B4-BE49-F238E27FC236}">
                <a16:creationId xmlns:a16="http://schemas.microsoft.com/office/drawing/2014/main" id="{B2AFA4BE-C4BD-4768-826D-1352F81C6673}"/>
              </a:ext>
            </a:extLst>
          </p:cNvPr>
          <p:cNvPicPr>
            <a:picLocks noChangeAspect="1"/>
          </p:cNvPicPr>
          <p:nvPr/>
        </p:nvPicPr>
        <p:blipFill>
          <a:blip r:embed="rId4"/>
          <a:stretch>
            <a:fillRect/>
          </a:stretch>
        </p:blipFill>
        <p:spPr>
          <a:xfrm>
            <a:off x="6764080" y="1236617"/>
            <a:ext cx="1447800" cy="1400175"/>
          </a:xfrm>
          <a:prstGeom prst="rect">
            <a:avLst/>
          </a:prstGeom>
        </p:spPr>
      </p:pic>
      <p:pic>
        <p:nvPicPr>
          <p:cNvPr id="68" name="Hình ảnh 67">
            <a:extLst>
              <a:ext uri="{FF2B5EF4-FFF2-40B4-BE49-F238E27FC236}">
                <a16:creationId xmlns:a16="http://schemas.microsoft.com/office/drawing/2014/main" id="{AFB30FC0-119A-4DE6-896E-B40BD9DCB259}"/>
              </a:ext>
            </a:extLst>
          </p:cNvPr>
          <p:cNvPicPr>
            <a:picLocks noChangeAspect="1"/>
          </p:cNvPicPr>
          <p:nvPr/>
        </p:nvPicPr>
        <p:blipFill>
          <a:blip r:embed="rId5"/>
          <a:stretch>
            <a:fillRect/>
          </a:stretch>
        </p:blipFill>
        <p:spPr>
          <a:xfrm>
            <a:off x="1693549" y="3808319"/>
            <a:ext cx="1409700" cy="1428750"/>
          </a:xfrm>
          <a:prstGeom prst="rect">
            <a:avLst/>
          </a:prstGeom>
        </p:spPr>
      </p:pic>
      <p:pic>
        <p:nvPicPr>
          <p:cNvPr id="70" name="Hình ảnh 69">
            <a:extLst>
              <a:ext uri="{FF2B5EF4-FFF2-40B4-BE49-F238E27FC236}">
                <a16:creationId xmlns:a16="http://schemas.microsoft.com/office/drawing/2014/main" id="{A1A50322-6527-49D1-A7E6-06E0963B3084}"/>
              </a:ext>
            </a:extLst>
          </p:cNvPr>
          <p:cNvPicPr>
            <a:picLocks noChangeAspect="1"/>
          </p:cNvPicPr>
          <p:nvPr/>
        </p:nvPicPr>
        <p:blipFill>
          <a:blip r:embed="rId6"/>
          <a:stretch>
            <a:fillRect/>
          </a:stretch>
        </p:blipFill>
        <p:spPr>
          <a:xfrm>
            <a:off x="6754555" y="3798794"/>
            <a:ext cx="1466850" cy="1438275"/>
          </a:xfrm>
          <a:prstGeom prst="rect">
            <a:avLst/>
          </a:prstGeom>
        </p:spPr>
      </p:pic>
      <p:sp>
        <p:nvSpPr>
          <p:cNvPr id="4" name="Slide Number Placeholder 3">
            <a:extLst>
              <a:ext uri="{FF2B5EF4-FFF2-40B4-BE49-F238E27FC236}">
                <a16:creationId xmlns:a16="http://schemas.microsoft.com/office/drawing/2014/main" id="{BDDC2C9F-87C3-435D-B94D-83BFDFD25BBF}"/>
              </a:ext>
            </a:extLst>
          </p:cNvPr>
          <p:cNvSpPr>
            <a:spLocks noGrp="1"/>
          </p:cNvSpPr>
          <p:nvPr>
            <p:ph type="sldNum" sz="quarter" idx="12"/>
          </p:nvPr>
        </p:nvSpPr>
        <p:spPr/>
        <p:txBody>
          <a:bodyPr/>
          <a:lstStyle/>
          <a:p>
            <a:fld id="{4AAB023F-0D85-424A-AD30-ACA224193313}" type="slidenum">
              <a:rPr lang="en-US" smtClean="0"/>
              <a:t>9</a:t>
            </a:fld>
            <a:endParaRPr lang="en-US"/>
          </a:p>
        </p:txBody>
      </p:sp>
      <p:sp>
        <p:nvSpPr>
          <p:cNvPr id="18" name="Hộp Văn bản 1">
            <a:extLst>
              <a:ext uri="{FF2B5EF4-FFF2-40B4-BE49-F238E27FC236}">
                <a16:creationId xmlns:a16="http://schemas.microsoft.com/office/drawing/2014/main" id="{9BC4C6B3-7D85-4224-9F9F-3B4923CB1EA9}"/>
              </a:ext>
            </a:extLst>
          </p:cNvPr>
          <p:cNvSpPr txBox="1"/>
          <p:nvPr/>
        </p:nvSpPr>
        <p:spPr>
          <a:xfrm>
            <a:off x="2632691" y="507938"/>
            <a:ext cx="3478773" cy="523220"/>
          </a:xfrm>
          <a:prstGeom prst="rect">
            <a:avLst/>
          </a:prstGeom>
          <a:noFill/>
        </p:spPr>
        <p:txBody>
          <a:bodyPr wrap="none" rtlCol="0">
            <a:spAutoFit/>
          </a:bodyPr>
          <a:lstStyle/>
          <a:p>
            <a:r>
              <a:rPr lang="en-US" sz="2800" b="1">
                <a:solidFill>
                  <a:schemeClr val="accent2">
                    <a:lumMod val="75000"/>
                  </a:schemeClr>
                </a:solidFill>
              </a:rPr>
              <a:t>CƠ SỞ LÝ THUYẾT</a:t>
            </a:r>
          </a:p>
        </p:txBody>
      </p:sp>
      <p:sp>
        <p:nvSpPr>
          <p:cNvPr id="19" name="Lưu đồ: Trích xuất 2">
            <a:extLst>
              <a:ext uri="{FF2B5EF4-FFF2-40B4-BE49-F238E27FC236}">
                <a16:creationId xmlns:a16="http://schemas.microsoft.com/office/drawing/2014/main" id="{F928AD2E-7395-41B3-B8B5-4A06AF34DFE7}"/>
              </a:ext>
            </a:extLst>
          </p:cNvPr>
          <p:cNvSpPr/>
          <p:nvPr/>
        </p:nvSpPr>
        <p:spPr>
          <a:xfrm rot="5400000">
            <a:off x="2095597" y="534290"/>
            <a:ext cx="603672" cy="470516"/>
          </a:xfrm>
          <a:prstGeom prst="flowChartExtra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85276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randombar(horizontal)">
                                      <p:cBhvr>
                                        <p:cTn id="7" dur="500"/>
                                        <p:tgtEl>
                                          <p:spTgt spid="5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randombar(horizontal)">
                                      <p:cBhvr>
                                        <p:cTn id="10" dur="500"/>
                                        <p:tgtEl>
                                          <p:spTgt spid="5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randombar(horizontal)">
                                      <p:cBhvr>
                                        <p:cTn id="13" dur="500"/>
                                        <p:tgtEl>
                                          <p:spTgt spid="5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randombar(horizontal)">
                                      <p:cBhvr>
                                        <p:cTn id="22" dur="500"/>
                                        <p:tgtEl>
                                          <p:spTgt spid="66"/>
                                        </p:tgtEl>
                                      </p:cBhvr>
                                    </p:animEffect>
                                  </p:childTnLst>
                                </p:cTn>
                              </p:par>
                              <p:par>
                                <p:cTn id="23" presetID="14" presetClass="entr" presetSubtype="1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randombar(horizontal)">
                                      <p:cBhvr>
                                        <p:cTn id="25" dur="500"/>
                                        <p:tgtEl>
                                          <p:spTgt spid="64"/>
                                        </p:tgtEl>
                                      </p:cBhvr>
                                    </p:animEffect>
                                  </p:childTnLst>
                                </p:cTn>
                              </p:par>
                              <p:par>
                                <p:cTn id="26" presetID="14" presetClass="entr" presetSubtype="1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randombar(horizontal)">
                                      <p:cBhvr>
                                        <p:cTn id="2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hông Chuẩ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6230</TotalTime>
  <Words>2075</Words>
  <Application>Microsoft Office PowerPoint</Application>
  <PresentationFormat>Widescreen</PresentationFormat>
  <Paragraphs>279</Paragraphs>
  <Slides>32</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Arial Black</vt:lpstr>
      <vt:lpstr>Calibri</vt:lpstr>
      <vt:lpstr>Courier New</vt:lpstr>
      <vt:lpstr>Helvetica Neue</vt:lpstr>
      <vt:lpstr>Open Sans Condensed</vt:lpstr>
      <vt:lpstr>Open Sans Condensed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Toan Le</dc:creator>
  <cp:lastModifiedBy>Anh Viet Nguyen</cp:lastModifiedBy>
  <cp:revision>313</cp:revision>
  <dcterms:created xsi:type="dcterms:W3CDTF">2020-05-27T05:21:30Z</dcterms:created>
  <dcterms:modified xsi:type="dcterms:W3CDTF">2022-01-08T03:32:58Z</dcterms:modified>
</cp:coreProperties>
</file>